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9" r:id="rId4"/>
    <p:sldId id="257" r:id="rId5"/>
    <p:sldId id="258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F290-0236-4633-935A-3AAE877B59F6}" type="datetimeFigureOut">
              <a:rPr lang="el-GR" smtClean="0"/>
              <a:t>26/1/2022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2F01C18A-6C54-4CBA-8BFD-3802037930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0675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F290-0236-4633-935A-3AAE877B59F6}" type="datetimeFigureOut">
              <a:rPr lang="el-GR" smtClean="0"/>
              <a:t>26/1/2022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C18A-6C54-4CBA-8BFD-3802037930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26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F290-0236-4633-935A-3AAE877B59F6}" type="datetimeFigureOut">
              <a:rPr lang="el-GR" smtClean="0"/>
              <a:t>26/1/2022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C18A-6C54-4CBA-8BFD-3802037930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2267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F290-0236-4633-935A-3AAE877B59F6}" type="datetimeFigureOut">
              <a:rPr lang="el-GR" smtClean="0"/>
              <a:t>26/1/2022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C18A-6C54-4CBA-8BFD-3802037930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8727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D67FF290-0236-4633-935A-3AAE877B59F6}" type="datetimeFigureOut">
              <a:rPr lang="el-GR" smtClean="0"/>
              <a:t>26/1/2022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l-GR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2F01C18A-6C54-4CBA-8BFD-3802037930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0040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F290-0236-4633-935A-3AAE877B59F6}" type="datetimeFigureOut">
              <a:rPr lang="el-GR" smtClean="0"/>
              <a:t>26/1/2022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C18A-6C54-4CBA-8BFD-3802037930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8750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F290-0236-4633-935A-3AAE877B59F6}" type="datetimeFigureOut">
              <a:rPr lang="el-GR" smtClean="0"/>
              <a:t>26/1/2022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C18A-6C54-4CBA-8BFD-3802037930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53652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F290-0236-4633-935A-3AAE877B59F6}" type="datetimeFigureOut">
              <a:rPr lang="el-GR" smtClean="0"/>
              <a:t>26/1/2022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C18A-6C54-4CBA-8BFD-3802037930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2129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F290-0236-4633-935A-3AAE877B59F6}" type="datetimeFigureOut">
              <a:rPr lang="el-GR" smtClean="0"/>
              <a:t>26/1/2022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C18A-6C54-4CBA-8BFD-3802037930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6836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F290-0236-4633-935A-3AAE877B59F6}" type="datetimeFigureOut">
              <a:rPr lang="el-GR" smtClean="0"/>
              <a:t>26/1/2022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C18A-6C54-4CBA-8BFD-3802037930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10932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F290-0236-4633-935A-3AAE877B59F6}" type="datetimeFigureOut">
              <a:rPr lang="el-GR" smtClean="0"/>
              <a:t>26/1/2022</a:t>
            </a:fld>
            <a:endParaRPr lang="el-G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C18A-6C54-4CBA-8BFD-3802037930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3627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D67FF290-0236-4633-935A-3AAE877B59F6}" type="datetimeFigureOut">
              <a:rPr lang="el-GR" smtClean="0"/>
              <a:t>26/1/2022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2F01C18A-6C54-4CBA-8BFD-3802037930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8972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61AC30D-DCAD-439C-BB01-2E87895C2D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44357" y="1322772"/>
            <a:ext cx="7347752" cy="1064827"/>
          </a:xfrm>
        </p:spPr>
        <p:txBody>
          <a:bodyPr/>
          <a:lstStyle/>
          <a:p>
            <a:r>
              <a:rPr lang="el-G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Οι </a:t>
            </a:r>
            <a:r>
              <a:rPr lang="el-GR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Αδερφοφάδες</a:t>
            </a:r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1A8BF095-C006-45D1-81B9-DCDD69671F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38329" y="2387600"/>
            <a:ext cx="7796629" cy="4470400"/>
          </a:xfrm>
        </p:spPr>
        <p:txBody>
          <a:bodyPr>
            <a:normAutofit fontScale="92500" lnSpcReduction="10000"/>
          </a:bodyPr>
          <a:lstStyle/>
          <a:p>
            <a:r>
              <a:rPr lang="el-GR" sz="3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anose="03090702030407020403" pitchFamily="66" charset="0"/>
                <a:cs typeface="Courier New" panose="02070309020205020404" pitchFamily="49" charset="0"/>
              </a:rPr>
              <a:t>Του Νίκου Καζαντζάκη</a:t>
            </a:r>
          </a:p>
          <a:p>
            <a:endParaRPr lang="el-G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stral" panose="03090702030407020403" pitchFamily="66" charset="0"/>
              <a:cs typeface="Courier New" panose="02070309020205020404" pitchFamily="49" charset="0"/>
            </a:endParaRPr>
          </a:p>
          <a:p>
            <a:endParaRPr lang="el-G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stral" panose="03090702030407020403" pitchFamily="66" charset="0"/>
              <a:cs typeface="Courier New" panose="02070309020205020404" pitchFamily="49" charset="0"/>
            </a:endParaRPr>
          </a:p>
          <a:p>
            <a:endParaRPr lang="el-G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stral" panose="03090702030407020403" pitchFamily="66" charset="0"/>
              <a:cs typeface="Courier New" panose="02070309020205020404" pitchFamily="49" charset="0"/>
            </a:endParaRPr>
          </a:p>
          <a:p>
            <a:endParaRPr lang="el-G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stral" panose="03090702030407020403" pitchFamily="66" charset="0"/>
              <a:cs typeface="Courier New" panose="02070309020205020404" pitchFamily="49" charset="0"/>
            </a:endParaRPr>
          </a:p>
          <a:p>
            <a:endParaRPr lang="el-G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stral" panose="03090702030407020403" pitchFamily="66" charset="0"/>
              <a:cs typeface="Courier New" panose="02070309020205020404" pitchFamily="49" charset="0"/>
            </a:endParaRPr>
          </a:p>
          <a:p>
            <a:endParaRPr lang="el-G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stral" panose="03090702030407020403" pitchFamily="66" charset="0"/>
              <a:cs typeface="Courier New" panose="02070309020205020404" pitchFamily="49" charset="0"/>
            </a:endParaRPr>
          </a:p>
          <a:p>
            <a:endParaRPr lang="el-G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stral" panose="03090702030407020403" pitchFamily="66" charset="0"/>
              <a:cs typeface="Courier New" panose="02070309020205020404" pitchFamily="49" charset="0"/>
            </a:endParaRPr>
          </a:p>
          <a:p>
            <a:endParaRPr lang="el-G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stral" panose="03090702030407020403" pitchFamily="66" charset="0"/>
              <a:cs typeface="Courier New" panose="02070309020205020404" pitchFamily="49" charset="0"/>
            </a:endParaRPr>
          </a:p>
          <a:p>
            <a:endParaRPr lang="el-G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stral" panose="03090702030407020403" pitchFamily="66" charset="0"/>
              <a:cs typeface="Courier New" panose="02070309020205020404" pitchFamily="49" charset="0"/>
            </a:endParaRPr>
          </a:p>
          <a:p>
            <a:r>
              <a:rPr lang="el-GR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		Από τον Στέφανο </a:t>
            </a:r>
            <a:r>
              <a:rPr lang="el-GR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Κουτλουμπάση</a:t>
            </a:r>
            <a:r>
              <a:rPr lang="el-GR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anose="03090702030407020403" pitchFamily="66" charset="0"/>
                <a:cs typeface="Courier New" panose="02070309020205020404" pitchFamily="49" charset="0"/>
              </a:rPr>
              <a:t>  </a:t>
            </a:r>
          </a:p>
          <a:p>
            <a:endParaRPr lang="el-GR" i="1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6889211F-E87B-4CC7-A876-5A187BAD1E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28" y="95250"/>
            <a:ext cx="4514850" cy="666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007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D612AF1-AEC7-43D6-910D-49C629582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400" dirty="0">
                <a:latin typeface="Monotype Corsiva" panose="03010101010201010101" pitchFamily="66" charset="0"/>
              </a:rPr>
              <a:t> </a:t>
            </a:r>
            <a:r>
              <a:rPr lang="el-GR" sz="4400" dirty="0" err="1">
                <a:latin typeface="Monotype Corsiva" panose="03010101010201010101" pitchFamily="66" charset="0"/>
              </a:rPr>
              <a:t>ΠΗΓΕς</a:t>
            </a:r>
            <a:endParaRPr lang="el-GR" sz="4400" dirty="0">
              <a:latin typeface="Monotype Corsiva" panose="03010101010201010101" pitchFamily="66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6662B5E-C573-4F68-8743-E13F742714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https://www.sansimera.gr/biographies/203ΝίκοςΚαζαντζάκηςΒιογραφία  (Ημερομηνία έρευνας:23/01/2022)</a:t>
            </a:r>
          </a:p>
          <a:p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https://www.kazantzaki.gr/gr/muthistorima/oi-aderfofades-142 (Ημερομηνία έρευνας 23/01/2022)</a:t>
            </a:r>
          </a:p>
          <a:p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www.academia.edu-ΕμφύλιοςπόλεμοςκαιΝίκοςΚαζαντζάκης.Σκέψειςκαικριτικήπάνωστοέργο‘Αδερφοφάδες’ (Ημερομηνία έρευνας:23/01/2022)</a:t>
            </a:r>
          </a:p>
          <a:p>
            <a:r>
              <a:rPr lang="el-G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https://www.kazantzaki.gr/gr/short-biographyΣύντομηΒιογραφία  (Ημερομηνία έρευνας 23/01/2022)</a:t>
            </a:r>
          </a:p>
          <a:p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0679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31C934B-D565-498A-B994-21487405E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633" y="285226"/>
            <a:ext cx="10515600" cy="1325563"/>
          </a:xfrm>
        </p:spPr>
        <p:txBody>
          <a:bodyPr>
            <a:normAutofit/>
          </a:bodyPr>
          <a:lstStyle/>
          <a:p>
            <a:r>
              <a:rPr lang="el-GR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Η περίοδος του εμφυλίου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89F736D-B2C0-47E9-BB14-71C9250BC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1946-1949</a:t>
            </a:r>
          </a:p>
          <a:p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πρώτη πράξη του Ψυχρού πολέμου</a:t>
            </a:r>
          </a:p>
          <a:p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Κυβερνητικός στρατός ενάντια σε αντάρτες</a:t>
            </a:r>
          </a:p>
          <a:p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Μεγάλες απώλειες </a:t>
            </a:r>
          </a:p>
          <a:p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Νίκη του Ελληνικού στρατού και ήττα του ΔΣΕ</a:t>
            </a:r>
          </a:p>
          <a:p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70364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237C123-FD36-4AC7-9AC4-865544256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4328" y="347370"/>
            <a:ext cx="10515600" cy="1325563"/>
          </a:xfrm>
        </p:spPr>
        <p:txBody>
          <a:bodyPr>
            <a:normAutofit/>
          </a:bodyPr>
          <a:lstStyle/>
          <a:p>
            <a:r>
              <a:rPr lang="el-GR" sz="4400" i="1" dirty="0">
                <a:latin typeface="Monotype Corsiva" panose="03010101010201010101" pitchFamily="66" charset="0"/>
              </a:rPr>
              <a:t>ΒΙΟΓΡΑΦΙΑ ΤΟΥ ΣΥΓΓΡΑΦΕΑ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CD295B0-00D8-4106-9987-6C27DA7A2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857" y="1403604"/>
            <a:ext cx="5330953" cy="5107026"/>
          </a:xfrm>
        </p:spPr>
        <p:txBody>
          <a:bodyPr>
            <a:normAutofit lnSpcReduction="10000"/>
          </a:bodyPr>
          <a:lstStyle/>
          <a:p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Ηράκλειο Κρήτης (1883)-Φράιμπουργκ, Γερμανία (1957)+</a:t>
            </a:r>
          </a:p>
          <a:p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Συγγραφέας, δημοσιογράφος, πολιτικός, μουσικός, ποιητής, φιλόσοφος</a:t>
            </a:r>
          </a:p>
          <a:p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Πολύ σημαντικός σύγχρονος Έλληνας λογοτέχνης</a:t>
            </a:r>
          </a:p>
          <a:p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Σεβαστός στο λαό και αναγνωρισμένος στο εξωτερικό</a:t>
            </a:r>
          </a:p>
          <a:p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 περισσότερο μεταφρασμένος Έλληνας παγκοσμίως 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0F916569-FA24-4311-8F69-32A10CE7D0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1203" y="1403604"/>
            <a:ext cx="6319333" cy="4433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24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6D60BBF-A139-4557-AA9A-0F6ACA948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Περίληψη της πλοκής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B7E92E3-397B-432F-B1C4-50442A7BB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Περιγραφή αγροτικής ζωής αλλά και των παθών των χωριανών</a:t>
            </a:r>
          </a:p>
          <a:p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Διαμάχες μεταξύ ανταρτών και στρατιωτών</a:t>
            </a:r>
          </a:p>
          <a:p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άσχημη πλευρά του πολέμου και οι φρικαλεότητές του</a:t>
            </a:r>
          </a:p>
          <a:p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Δραματικές ιστορίες νεαρών πολεμιστών </a:t>
            </a:r>
          </a:p>
          <a:p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Προσπάθειες του </a:t>
            </a:r>
            <a:r>
              <a:rPr lang="el-GR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Παπα</a:t>
            </a: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-Γιάνναρου για συμφιλίωση</a:t>
            </a:r>
          </a:p>
          <a:p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Διαπραγμάτευση με τους αντάρτες </a:t>
            </a:r>
          </a:p>
          <a:p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Θα καταφέρει άραγε ο </a:t>
            </a:r>
            <a:r>
              <a:rPr lang="el-GR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παπα</a:t>
            </a: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-Γιάνναρος να συμφιλιώσει τους αντιμαχόμενους;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89052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11E195BE-1EDD-46E2-92B2-963ECC7E9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Στοιχεία γραφής και κριτική του βιβλίου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256DDFD-8E3C-4983-BB37-4D4A2885540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Ρεαλιστικός τρόπος γραφής</a:t>
            </a:r>
          </a:p>
          <a:p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Χρησιμοποίηση της δημοτικής γλώσσας με κάποια ιδιώματα</a:t>
            </a:r>
          </a:p>
          <a:p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Πεσιμιστικές τάσεις</a:t>
            </a:r>
          </a:p>
          <a:p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Συμβολική διάσταση των χαρακτήρων </a:t>
            </a:r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3C7CFA04-37C3-42DD-A4F1-66E4EAC8C8F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Ποικίλες κριτικές στην Ελλάδα και στο εξωτερικό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21709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κειμένου 5">
            <a:extLst>
              <a:ext uri="{FF2B5EF4-FFF2-40B4-BE49-F238E27FC236}">
                <a16:creationId xmlns:a16="http://schemas.microsoft.com/office/drawing/2014/main" id="{14A5C973-596C-4CB2-B20F-C2C352A64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0" y="484632"/>
            <a:ext cx="4754880" cy="2203704"/>
          </a:xfrm>
        </p:spPr>
        <p:txBody>
          <a:bodyPr>
            <a:normAutofit/>
          </a:bodyPr>
          <a:lstStyle/>
          <a:p>
            <a:r>
              <a:rPr lang="el-GR" sz="9600" dirty="0"/>
              <a:t>     </a:t>
            </a:r>
            <a:r>
              <a:rPr lang="el-GR" sz="9600" dirty="0">
                <a:solidFill>
                  <a:srgbClr val="92D050"/>
                </a:solidFill>
              </a:rPr>
              <a:t>+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BCA9917-5D69-4254-A5B6-B2B4E7A04CE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l-GR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Παραδειγματοποίηση</a:t>
            </a: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πραγματικών γεγονότων</a:t>
            </a:r>
          </a:p>
          <a:p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Προώθηση των σωστών αξιών</a:t>
            </a:r>
          </a:p>
          <a:p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Κατάκριση του πολέμου</a:t>
            </a:r>
          </a:p>
          <a:p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Απρόβλεπτη και ενδιαφέρουσα πλοκή</a:t>
            </a:r>
          </a:p>
        </p:txBody>
      </p:sp>
      <p:sp>
        <p:nvSpPr>
          <p:cNvPr id="7" name="Θέση κειμένου 6">
            <a:extLst>
              <a:ext uri="{FF2B5EF4-FFF2-40B4-BE49-F238E27FC236}">
                <a16:creationId xmlns:a16="http://schemas.microsoft.com/office/drawing/2014/main" id="{39113922-9AA2-444C-8BE0-6FEDE10CDA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4224" y="484632"/>
            <a:ext cx="4754880" cy="2203704"/>
          </a:xfrm>
        </p:spPr>
        <p:txBody>
          <a:bodyPr>
            <a:normAutofit/>
          </a:bodyPr>
          <a:lstStyle/>
          <a:p>
            <a:r>
              <a:rPr lang="el-GR" sz="9600" dirty="0"/>
              <a:t>       </a:t>
            </a:r>
            <a:r>
              <a:rPr lang="el-GR" sz="9600" dirty="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7C1882FF-65C1-4D38-AED7-6B3F2BC6F15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Προώθηση ποικίλων δυσκολονόητων νοημάτων </a:t>
            </a:r>
          </a:p>
          <a:p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Βαρύ κείμενο</a:t>
            </a:r>
          </a:p>
        </p:txBody>
      </p:sp>
    </p:spTree>
    <p:extLst>
      <p:ext uri="{BB962C8B-B14F-4D97-AF65-F5344CB8AC3E}">
        <p14:creationId xmlns:p14="http://schemas.microsoft.com/office/powerpoint/2010/main" val="2380409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>
            <a:extLst>
              <a:ext uri="{FF2B5EF4-FFF2-40B4-BE49-F238E27FC236}">
                <a16:creationId xmlns:a16="http://schemas.microsoft.com/office/drawing/2014/main" id="{AB301973-E417-4817-9C20-DB2C4B2B1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Η ΠΡΟΣΩΠΙΚΉ ΜΟΥ ΆΠΟΨΗ για το βιβλίο</a:t>
            </a:r>
          </a:p>
        </p:txBody>
      </p:sp>
      <p:sp>
        <p:nvSpPr>
          <p:cNvPr id="8" name="Θέση περιεχομένου 7">
            <a:extLst>
              <a:ext uri="{FF2B5EF4-FFF2-40B4-BE49-F238E27FC236}">
                <a16:creationId xmlns:a16="http://schemas.microsoft.com/office/drawing/2014/main" id="{072D7F38-38C2-4DBB-B19C-8416067F61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Όμορφη χρησιμοποίηση της γλώσσας</a:t>
            </a:r>
          </a:p>
          <a:p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Απρόβλεπτη εξέλιξη της ιστορίας</a:t>
            </a:r>
          </a:p>
          <a:p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Εξαιρετική περιγραφή των χαρακτήρων</a:t>
            </a:r>
          </a:p>
          <a:p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Προώθηση σωστών αξιών </a:t>
            </a:r>
          </a:p>
          <a:p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Ευαισθητοποίηση του αναγνώστη </a:t>
            </a:r>
          </a:p>
          <a:p>
            <a:endParaRPr lang="el-G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389092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Ξυλογραφία">
  <a:themeElements>
    <a:clrScheme name="Ξυλογραφία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Ξυλογραφία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Ξυλογραφία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TM03090434[[fn=Ξυλογραφία]]</Template>
  <TotalTime>234</TotalTime>
  <Words>276</Words>
  <Application>Microsoft Office PowerPoint</Application>
  <PresentationFormat>Ευρεία οθόνη</PresentationFormat>
  <Paragraphs>57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7" baseType="lpstr">
      <vt:lpstr>Arial</vt:lpstr>
      <vt:lpstr>Cambria</vt:lpstr>
      <vt:lpstr>Courier New</vt:lpstr>
      <vt:lpstr>Mistral</vt:lpstr>
      <vt:lpstr>Monotype Corsiva</vt:lpstr>
      <vt:lpstr>Rockwell</vt:lpstr>
      <vt:lpstr>Rockwell Condensed</vt:lpstr>
      <vt:lpstr>Wingdings</vt:lpstr>
      <vt:lpstr>Ξυλογραφία</vt:lpstr>
      <vt:lpstr>Οι Αδερφοφάδες </vt:lpstr>
      <vt:lpstr> ΠΗΓΕς</vt:lpstr>
      <vt:lpstr>Η περίοδος του εμφυλίου</vt:lpstr>
      <vt:lpstr>ΒΙΟΓΡΑΦΙΑ ΤΟΥ ΣΥΓΓΡΑΦΕΑ</vt:lpstr>
      <vt:lpstr>Περίληψη της πλοκής</vt:lpstr>
      <vt:lpstr>Στοιχεία γραφής και κριτική του βιβλίου</vt:lpstr>
      <vt:lpstr>Παρουσίαση του PowerPoint</vt:lpstr>
      <vt:lpstr>Η ΠΡΟΣΩΠΙΚΉ ΜΟΥ ΆΠΟΨΗ για το βιβλίο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Αδερφοφάδες</dc:title>
  <dc:creator>sakis koutloubasis</dc:creator>
  <cp:lastModifiedBy>sakis koutloubasis</cp:lastModifiedBy>
  <cp:revision>13</cp:revision>
  <dcterms:created xsi:type="dcterms:W3CDTF">2022-01-23T14:39:50Z</dcterms:created>
  <dcterms:modified xsi:type="dcterms:W3CDTF">2022-01-26T22:00:04Z</dcterms:modified>
</cp:coreProperties>
</file>