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59" r:id="rId6"/>
    <p:sldId id="258" r:id="rId7"/>
    <p:sldId id="269" r:id="rId8"/>
    <p:sldId id="267" r:id="rId9"/>
    <p:sldId id="272" r:id="rId10"/>
    <p:sldId id="275" r:id="rId11"/>
    <p:sldId id="274" r:id="rId12"/>
    <p:sldId id="264" r:id="rId13"/>
    <p:sldId id="263"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oudy Old Style"/>
            </a:endParaRPr>
          </a:p>
        </p:txBody>
      </p:sp>
      <p:sp>
        <p:nvSpPr>
          <p:cNvPr id="3" name="Rectangle 9"/>
          <p:cNvSpPr/>
          <p:nvPr/>
        </p:nvSpPr>
        <p:spPr>
          <a:xfrm>
            <a:off x="1307866" y="1267733"/>
            <a:ext cx="9576264" cy="4307948"/>
          </a:xfrm>
          <a:prstGeom prst="rect">
            <a:avLst/>
          </a:prstGeom>
          <a:solidFill>
            <a:srgbClr val="FFFFFF"/>
          </a:solidFill>
          <a:ln cap="flat">
            <a:noFill/>
            <a:prstDash val="solid"/>
          </a:ln>
          <a:effectLst>
            <a:outerShdw dir="16200000" algn="tl">
              <a:srgbClr val="000000">
                <a:alpha val="66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4" name="Rectangle 10"/>
          <p:cNvSpPr/>
          <p:nvPr/>
        </p:nvSpPr>
        <p:spPr>
          <a:xfrm>
            <a:off x="1447796" y="1411614"/>
            <a:ext cx="9296403" cy="4034771"/>
          </a:xfrm>
          <a:prstGeom prst="rect">
            <a:avLst/>
          </a:prstGeom>
          <a:noFill/>
          <a:ln w="6345" cap="sq">
            <a:solidFill>
              <a:srgbClr val="40404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5" name="Rectangle 14"/>
          <p:cNvSpPr/>
          <p:nvPr/>
        </p:nvSpPr>
        <p:spPr>
          <a:xfrm>
            <a:off x="5135883" y="1267733"/>
            <a:ext cx="1920240" cy="731520"/>
          </a:xfrm>
          <a:prstGeom prst="rect">
            <a:avLst/>
          </a:prstGeom>
          <a:solidFill>
            <a:srgbClr val="96A9A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grpSp>
        <p:nvGrpSpPr>
          <p:cNvPr id="6" name="Group 6"/>
          <p:cNvGrpSpPr/>
          <p:nvPr/>
        </p:nvGrpSpPr>
        <p:grpSpPr>
          <a:xfrm>
            <a:off x="5250183" y="1267733"/>
            <a:ext cx="1691640" cy="615931"/>
            <a:chOff x="5250183" y="1267733"/>
            <a:chExt cx="1691640" cy="615931"/>
          </a:xfrm>
        </p:grpSpPr>
        <p:cxnSp>
          <p:nvCxnSpPr>
            <p:cNvPr id="7" name="Straight Connector 16"/>
            <p:cNvCxnSpPr/>
            <p:nvPr/>
          </p:nvCxnSpPr>
          <p:spPr>
            <a:xfrm>
              <a:off x="5250183" y="1267733"/>
              <a:ext cx="0" cy="612648"/>
            </a:xfrm>
            <a:prstGeom prst="straightConnector1">
              <a:avLst/>
            </a:prstGeom>
            <a:noFill/>
            <a:ln w="6345" cap="flat">
              <a:solidFill>
                <a:srgbClr val="FFFFFF"/>
              </a:solidFill>
              <a:prstDash val="solid"/>
              <a:miter/>
            </a:ln>
          </p:spPr>
        </p:cxnSp>
        <p:cxnSp>
          <p:nvCxnSpPr>
            <p:cNvPr id="8" name="Straight Connector 17"/>
            <p:cNvCxnSpPr/>
            <p:nvPr/>
          </p:nvCxnSpPr>
          <p:spPr>
            <a:xfrm>
              <a:off x="6941823" y="1267733"/>
              <a:ext cx="0" cy="612648"/>
            </a:xfrm>
            <a:prstGeom prst="straightConnector1">
              <a:avLst/>
            </a:prstGeom>
            <a:noFill/>
            <a:ln w="6345" cap="flat">
              <a:solidFill>
                <a:srgbClr val="FFFFFF"/>
              </a:solidFill>
              <a:prstDash val="solid"/>
              <a:miter/>
            </a:ln>
          </p:spPr>
        </p:cxnSp>
        <p:cxnSp>
          <p:nvCxnSpPr>
            <p:cNvPr id="9" name="Straight Connector 18"/>
            <p:cNvCxnSpPr/>
            <p:nvPr/>
          </p:nvCxnSpPr>
          <p:spPr>
            <a:xfrm>
              <a:off x="5250183" y="1883664"/>
              <a:ext cx="1691640" cy="0"/>
            </a:xfrm>
            <a:prstGeom prst="straightConnector1">
              <a:avLst/>
            </a:prstGeom>
            <a:noFill/>
            <a:ln w="6345" cap="flat">
              <a:solidFill>
                <a:srgbClr val="FFFFFF"/>
              </a:solidFill>
              <a:prstDash val="solid"/>
              <a:miter/>
            </a:ln>
          </p:spPr>
        </p:cxnSp>
      </p:grpSp>
      <p:sp>
        <p:nvSpPr>
          <p:cNvPr id="10" name="Title 1"/>
          <p:cNvSpPr txBox="1">
            <a:spLocks noGrp="1"/>
          </p:cNvSpPr>
          <p:nvPr>
            <p:ph type="ctrTitle"/>
          </p:nvPr>
        </p:nvSpPr>
        <p:spPr>
          <a:xfrm>
            <a:off x="1629104" y="2244833"/>
            <a:ext cx="8933797" cy="2437232"/>
          </a:xfrm>
        </p:spPr>
        <p:txBody>
          <a:bodyPr anchorCtr="1"/>
          <a:lstStyle>
            <a:lvl1pPr algn="ctr">
              <a:lnSpc>
                <a:spcPct val="83000"/>
              </a:lnSpc>
              <a:defRPr sz="6800" spc="-100"/>
            </a:lvl1pPr>
          </a:lstStyle>
          <a:p>
            <a:pPr lvl="0"/>
            <a:r>
              <a:rPr lang="en-US"/>
              <a:t>Click to edit Master title style</a:t>
            </a:r>
          </a:p>
        </p:txBody>
      </p:sp>
      <p:sp>
        <p:nvSpPr>
          <p:cNvPr id="11" name="Subtitle 2"/>
          <p:cNvSpPr txBox="1">
            <a:spLocks noGrp="1"/>
          </p:cNvSpPr>
          <p:nvPr>
            <p:ph type="subTitle" idx="1"/>
          </p:nvPr>
        </p:nvSpPr>
        <p:spPr>
          <a:xfrm>
            <a:off x="1629104" y="4682066"/>
            <a:ext cx="8936842" cy="457200"/>
          </a:xfrm>
        </p:spPr>
        <p:txBody>
          <a:bodyPr anchorCtr="1"/>
          <a:lstStyle>
            <a:lvl1pPr marL="0" indent="0" algn="ctr">
              <a:spcBef>
                <a:spcPts val="0"/>
              </a:spcBef>
              <a:buNone/>
              <a:defRPr sz="1800" spc="80">
                <a:solidFill>
                  <a:srgbClr val="0D0D0D"/>
                </a:solidFill>
              </a:defRPr>
            </a:lvl1pPr>
          </a:lstStyle>
          <a:p>
            <a:pPr lvl="0"/>
            <a:r>
              <a:rPr lang="en-US"/>
              <a:t>Click to edit Master subtitle style</a:t>
            </a:r>
          </a:p>
        </p:txBody>
      </p:sp>
      <p:sp>
        <p:nvSpPr>
          <p:cNvPr id="12" name="Date Placeholder 19"/>
          <p:cNvSpPr txBox="1">
            <a:spLocks noGrp="1"/>
          </p:cNvSpPr>
          <p:nvPr>
            <p:ph type="dt" sz="half" idx="7"/>
          </p:nvPr>
        </p:nvSpPr>
        <p:spPr>
          <a:xfrm>
            <a:off x="5318763" y="1341260"/>
            <a:ext cx="1554480" cy="485546"/>
          </a:xfrm>
        </p:spPr>
        <p:txBody>
          <a:bodyPr anchorCtr="1"/>
          <a:lstStyle>
            <a:lvl1pPr algn="ctr">
              <a:defRPr sz="1300">
                <a:solidFill>
                  <a:srgbClr val="FFFFFF"/>
                </a:solidFill>
              </a:defRPr>
            </a:lvl1pPr>
          </a:lstStyle>
          <a:p>
            <a:pPr lvl="0"/>
            <a:fld id="{C7438301-2117-4C69-8759-1253E40CBDA3}" type="datetime1">
              <a:rPr lang="en-US"/>
              <a:pPr lvl="0"/>
              <a:t>2/4/2022</a:t>
            </a:fld>
            <a:endParaRPr lang="en-US"/>
          </a:p>
        </p:txBody>
      </p:sp>
      <p:sp>
        <p:nvSpPr>
          <p:cNvPr id="13" name="Footer Placeholder 20"/>
          <p:cNvSpPr txBox="1">
            <a:spLocks noGrp="1"/>
          </p:cNvSpPr>
          <p:nvPr>
            <p:ph type="ftr" sz="quarter" idx="9"/>
          </p:nvPr>
        </p:nvSpPr>
        <p:spPr>
          <a:xfrm>
            <a:off x="1629104" y="5177405"/>
            <a:ext cx="5730297" cy="228600"/>
          </a:xfrm>
        </p:spPr>
        <p:txBody>
          <a:bodyPr/>
          <a:lstStyle>
            <a:lvl1pPr>
              <a:defRPr/>
            </a:lvl1pPr>
          </a:lstStyle>
          <a:p>
            <a:pPr lvl="0"/>
            <a:endParaRPr lang="en-US"/>
          </a:p>
        </p:txBody>
      </p:sp>
      <p:sp>
        <p:nvSpPr>
          <p:cNvPr id="14" name="Slide Number Placeholder 21"/>
          <p:cNvSpPr txBox="1">
            <a:spLocks noGrp="1"/>
          </p:cNvSpPr>
          <p:nvPr>
            <p:ph type="sldNum" sz="quarter" idx="8"/>
          </p:nvPr>
        </p:nvSpPr>
        <p:spPr>
          <a:xfrm>
            <a:off x="8606918" y="5177405"/>
            <a:ext cx="1955983" cy="228600"/>
          </a:xfrm>
        </p:spPr>
        <p:txBody>
          <a:bodyPr/>
          <a:lstStyle>
            <a:lvl1pPr>
              <a:defRPr>
                <a:solidFill>
                  <a:srgbClr val="262626"/>
                </a:solidFill>
              </a:defRPr>
            </a:lvl1pPr>
          </a:lstStyle>
          <a:p>
            <a:pPr lvl="0"/>
            <a:fld id="{3C824537-B724-414C-9011-ACB42E6747A3}" type="slidenum">
              <a:t>‹#›</a:t>
            </a:fld>
            <a:endParaRPr lang="en-US"/>
          </a:p>
        </p:txBody>
      </p:sp>
    </p:spTree>
    <p:extLst>
      <p:ext uri="{BB962C8B-B14F-4D97-AF65-F5344CB8AC3E}">
        <p14:creationId xmlns:p14="http://schemas.microsoft.com/office/powerpoint/2010/main" val="3361199908"/>
      </p:ext>
    </p:extLst>
  </p:cSld>
  <p:clrMapOvr>
    <a:masterClrMapping/>
  </p:clrMapOvr>
  <p:transition spd="slow">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0741D4D9-D416-4BBC-B35B-8771EDC8921E}" type="datetime1">
              <a:rPr lang="en-US"/>
              <a:pPr lvl="0"/>
              <a:t>2/4/2022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E136D41-C6A4-4D51-A397-D6C49B22EA57}" type="slidenum">
              <a:t>‹#›</a:t>
            </a:fld>
            <a:endParaRPr lang="en-US"/>
          </a:p>
        </p:txBody>
      </p:sp>
    </p:spTree>
    <p:extLst>
      <p:ext uri="{BB962C8B-B14F-4D97-AF65-F5344CB8AC3E}">
        <p14:creationId xmlns:p14="http://schemas.microsoft.com/office/powerpoint/2010/main" val="121834446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991596" y="761996"/>
            <a:ext cx="2362196" cy="52578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838203" y="761996"/>
            <a:ext cx="8077196" cy="52578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177D01E-C1A1-46E5-9EB4-A8FED205C10F}" type="datetime1">
              <a:rPr lang="en-US"/>
              <a:pPr lvl="0"/>
              <a:t>2/4/2022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B4565C9-E273-413C-801F-F70F58B23E4A}" type="slidenum">
              <a:t>‹#›</a:t>
            </a:fld>
            <a:endParaRPr lang="en-US"/>
          </a:p>
        </p:txBody>
      </p:sp>
    </p:spTree>
    <p:extLst>
      <p:ext uri="{BB962C8B-B14F-4D97-AF65-F5344CB8AC3E}">
        <p14:creationId xmlns:p14="http://schemas.microsoft.com/office/powerpoint/2010/main" val="32448533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6C56880E-8E74-4F87-9327-ED5A625CA9E5}" type="datetime1">
              <a:rPr lang="en-US"/>
              <a:pPr lvl="0"/>
              <a:t>2/4/2022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3126D84-9620-44BA-A07E-2F519BBB38B6}" type="slidenum">
              <a:t>‹#›</a:t>
            </a:fld>
            <a:endParaRPr lang="en-US"/>
          </a:p>
        </p:txBody>
      </p:sp>
    </p:spTree>
    <p:extLst>
      <p:ext uri="{BB962C8B-B14F-4D97-AF65-F5344CB8AC3E}">
        <p14:creationId xmlns:p14="http://schemas.microsoft.com/office/powerpoint/2010/main" val="186925706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14"/>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oudy Old Style"/>
            </a:endParaRPr>
          </a:p>
        </p:txBody>
      </p:sp>
      <p:sp>
        <p:nvSpPr>
          <p:cNvPr id="3" name="Rectangle 22"/>
          <p:cNvSpPr/>
          <p:nvPr/>
        </p:nvSpPr>
        <p:spPr>
          <a:xfrm>
            <a:off x="1307866" y="1267733"/>
            <a:ext cx="9576264" cy="4307948"/>
          </a:xfrm>
          <a:prstGeom prst="rect">
            <a:avLst/>
          </a:prstGeom>
          <a:solidFill>
            <a:srgbClr val="FFFFFF"/>
          </a:solidFill>
          <a:ln cap="flat">
            <a:noFill/>
            <a:prstDash val="solid"/>
          </a:ln>
          <a:effectLst>
            <a:outerShdw dir="16200000" algn="tl">
              <a:srgbClr val="000000">
                <a:alpha val="66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4" name="Rectangle 23"/>
          <p:cNvSpPr/>
          <p:nvPr/>
        </p:nvSpPr>
        <p:spPr>
          <a:xfrm>
            <a:off x="1447796" y="1411614"/>
            <a:ext cx="9296403" cy="4034771"/>
          </a:xfrm>
          <a:prstGeom prst="rect">
            <a:avLst/>
          </a:prstGeom>
          <a:noFill/>
          <a:ln w="6345" cap="sq">
            <a:solidFill>
              <a:srgbClr val="40404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5" name="Rectangle 29"/>
          <p:cNvSpPr/>
          <p:nvPr/>
        </p:nvSpPr>
        <p:spPr>
          <a:xfrm>
            <a:off x="5135883" y="1267733"/>
            <a:ext cx="1920240" cy="731520"/>
          </a:xfrm>
          <a:prstGeom prst="rect">
            <a:avLst/>
          </a:prstGeom>
          <a:solidFill>
            <a:srgbClr val="CB581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1629159" y="2275164"/>
            <a:ext cx="8933688" cy="2406892"/>
          </a:xfrm>
        </p:spPr>
        <p:txBody>
          <a:bodyPr anchorCtr="1"/>
          <a:lstStyle>
            <a:lvl1pPr algn="ctr">
              <a:lnSpc>
                <a:spcPct val="83000"/>
              </a:lnSpc>
              <a:defRPr sz="6800" cap="all" spc="-100"/>
            </a:lvl1pPr>
          </a:lstStyle>
          <a:p>
            <a:pPr lvl="0"/>
            <a:r>
              <a:rPr lang="en-US"/>
              <a:t>Click to edit Master title style</a:t>
            </a:r>
          </a:p>
        </p:txBody>
      </p:sp>
      <p:grpSp>
        <p:nvGrpSpPr>
          <p:cNvPr id="7" name="Group 15"/>
          <p:cNvGrpSpPr/>
          <p:nvPr/>
        </p:nvGrpSpPr>
        <p:grpSpPr>
          <a:xfrm>
            <a:off x="5250183" y="1267733"/>
            <a:ext cx="1691640" cy="615931"/>
            <a:chOff x="5250183" y="1267733"/>
            <a:chExt cx="1691640" cy="615931"/>
          </a:xfrm>
        </p:grpSpPr>
        <p:cxnSp>
          <p:nvCxnSpPr>
            <p:cNvPr id="8" name="Straight Connector 16"/>
            <p:cNvCxnSpPr/>
            <p:nvPr/>
          </p:nvCxnSpPr>
          <p:spPr>
            <a:xfrm>
              <a:off x="5250183" y="1267733"/>
              <a:ext cx="0" cy="612648"/>
            </a:xfrm>
            <a:prstGeom prst="straightConnector1">
              <a:avLst/>
            </a:prstGeom>
            <a:noFill/>
            <a:ln w="6345" cap="flat">
              <a:solidFill>
                <a:srgbClr val="FFFFFF"/>
              </a:solidFill>
              <a:prstDash val="solid"/>
              <a:miter/>
            </a:ln>
          </p:spPr>
        </p:cxnSp>
        <p:cxnSp>
          <p:nvCxnSpPr>
            <p:cNvPr id="9" name="Straight Connector 17"/>
            <p:cNvCxnSpPr/>
            <p:nvPr/>
          </p:nvCxnSpPr>
          <p:spPr>
            <a:xfrm>
              <a:off x="6941823" y="1267733"/>
              <a:ext cx="0" cy="612648"/>
            </a:xfrm>
            <a:prstGeom prst="straightConnector1">
              <a:avLst/>
            </a:prstGeom>
            <a:noFill/>
            <a:ln w="6345" cap="flat">
              <a:solidFill>
                <a:srgbClr val="FFFFFF"/>
              </a:solidFill>
              <a:prstDash val="solid"/>
              <a:miter/>
            </a:ln>
          </p:spPr>
        </p:cxnSp>
        <p:cxnSp>
          <p:nvCxnSpPr>
            <p:cNvPr id="10" name="Straight Connector 18"/>
            <p:cNvCxnSpPr/>
            <p:nvPr/>
          </p:nvCxnSpPr>
          <p:spPr>
            <a:xfrm>
              <a:off x="5250183" y="1883664"/>
              <a:ext cx="1691640" cy="0"/>
            </a:xfrm>
            <a:prstGeom prst="straightConnector1">
              <a:avLst/>
            </a:prstGeom>
            <a:noFill/>
            <a:ln w="6345" cap="flat">
              <a:solidFill>
                <a:srgbClr val="FFFFFF"/>
              </a:solidFill>
              <a:prstDash val="solid"/>
              <a:miter/>
            </a:ln>
          </p:spPr>
        </p:cxnSp>
      </p:grpSp>
      <p:sp>
        <p:nvSpPr>
          <p:cNvPr id="11" name="Text Placeholder 2"/>
          <p:cNvSpPr txBox="1">
            <a:spLocks noGrp="1"/>
          </p:cNvSpPr>
          <p:nvPr>
            <p:ph type="body" idx="1"/>
          </p:nvPr>
        </p:nvSpPr>
        <p:spPr>
          <a:xfrm>
            <a:off x="1629159" y="4682066"/>
            <a:ext cx="8939787" cy="457200"/>
          </a:xfrm>
        </p:spPr>
        <p:txBody>
          <a:bodyPr anchorCtr="1"/>
          <a:lstStyle>
            <a:lvl1pPr marL="0" indent="0" algn="ctr">
              <a:buNone/>
              <a:tabLst>
                <a:tab pos="2633664" algn="l"/>
              </a:tabLst>
              <a:defRPr sz="1800">
                <a:solidFill>
                  <a:srgbClr val="0D0D0D"/>
                </a:solidFill>
              </a:defRPr>
            </a:lvl1pPr>
          </a:lstStyle>
          <a:p>
            <a:pPr lvl="0"/>
            <a:r>
              <a:rPr lang="en-US"/>
              <a:t>Click to edit Master text styles</a:t>
            </a:r>
          </a:p>
        </p:txBody>
      </p:sp>
      <p:sp>
        <p:nvSpPr>
          <p:cNvPr id="12" name="Date Placeholder 3"/>
          <p:cNvSpPr txBox="1">
            <a:spLocks noGrp="1"/>
          </p:cNvSpPr>
          <p:nvPr>
            <p:ph type="dt" sz="half" idx="7"/>
          </p:nvPr>
        </p:nvSpPr>
        <p:spPr>
          <a:xfrm>
            <a:off x="5318763" y="1344506"/>
            <a:ext cx="1554480" cy="498777"/>
          </a:xfrm>
        </p:spPr>
        <p:txBody>
          <a:bodyPr anchorCtr="1"/>
          <a:lstStyle>
            <a:lvl1pPr algn="ctr">
              <a:defRPr sz="1300">
                <a:solidFill>
                  <a:srgbClr val="FFFFFF"/>
                </a:solidFill>
              </a:defRPr>
            </a:lvl1pPr>
          </a:lstStyle>
          <a:p>
            <a:pPr lvl="0"/>
            <a:fld id="{3F2638E5-5AD7-4481-A556-6B59486CCB10}" type="datetime1">
              <a:rPr lang="en-US"/>
              <a:pPr lvl="0"/>
              <a:t>2/4/2022</a:t>
            </a:fld>
            <a:endParaRPr lang="en-US"/>
          </a:p>
        </p:txBody>
      </p:sp>
      <p:sp>
        <p:nvSpPr>
          <p:cNvPr id="13" name="Footer Placeholder 4"/>
          <p:cNvSpPr txBox="1">
            <a:spLocks noGrp="1"/>
          </p:cNvSpPr>
          <p:nvPr>
            <p:ph type="ftr" sz="quarter" idx="9"/>
          </p:nvPr>
        </p:nvSpPr>
        <p:spPr>
          <a:xfrm>
            <a:off x="1629159" y="5177405"/>
            <a:ext cx="5660136" cy="228600"/>
          </a:xfrm>
        </p:spPr>
        <p:txBody>
          <a:bodyPr/>
          <a:lstStyle>
            <a:lvl1pPr>
              <a:defRPr/>
            </a:lvl1pPr>
          </a:lstStyle>
          <a:p>
            <a:pPr lvl="0"/>
            <a:endParaRPr lang="en-US"/>
          </a:p>
        </p:txBody>
      </p:sp>
      <p:sp>
        <p:nvSpPr>
          <p:cNvPr id="14" name="Slide Number Placeholder 5"/>
          <p:cNvSpPr txBox="1">
            <a:spLocks noGrp="1"/>
          </p:cNvSpPr>
          <p:nvPr>
            <p:ph type="sldNum" sz="quarter" idx="8"/>
          </p:nvPr>
        </p:nvSpPr>
        <p:spPr>
          <a:xfrm>
            <a:off x="8604504" y="5177405"/>
            <a:ext cx="1958343" cy="228600"/>
          </a:xfrm>
        </p:spPr>
        <p:txBody>
          <a:bodyPr/>
          <a:lstStyle>
            <a:lvl1pPr>
              <a:defRPr>
                <a:solidFill>
                  <a:srgbClr val="262626"/>
                </a:solidFill>
              </a:defRPr>
            </a:lvl1pPr>
          </a:lstStyle>
          <a:p>
            <a:pPr lvl="0"/>
            <a:fld id="{DF7B0DAF-AE28-42DB-A899-7D53D6CC25C8}" type="slidenum">
              <a:t>‹#›</a:t>
            </a:fld>
            <a:endParaRPr lang="en-US"/>
          </a:p>
        </p:txBody>
      </p:sp>
    </p:spTree>
    <p:extLst>
      <p:ext uri="{BB962C8B-B14F-4D97-AF65-F5344CB8AC3E}">
        <p14:creationId xmlns:p14="http://schemas.microsoft.com/office/powerpoint/2010/main" val="390511933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066803" y="2103120"/>
            <a:ext cx="4663440" cy="3749039"/>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461763" y="2103120"/>
            <a:ext cx="4663440" cy="3749039"/>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33F2FE9A-D431-48C4-A648-C1484792269C}" type="datetime1">
              <a:rPr lang="en-US"/>
              <a:pPr lvl="0"/>
              <a:t>2/4/2022</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55C59306-9E4C-4491-8D9A-C6540E2A0453}" type="slidenum">
              <a:t>‹#›</a:t>
            </a:fld>
            <a:endParaRPr lang="en-US"/>
          </a:p>
        </p:txBody>
      </p:sp>
    </p:spTree>
    <p:extLst>
      <p:ext uri="{BB962C8B-B14F-4D97-AF65-F5344CB8AC3E}">
        <p14:creationId xmlns:p14="http://schemas.microsoft.com/office/powerpoint/2010/main" val="196267665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069848" y="2074334"/>
            <a:ext cx="4663440" cy="640080"/>
          </a:xfrm>
        </p:spPr>
        <p:txBody>
          <a:bodyPr anchor="ctr"/>
          <a:lstStyle>
            <a:lvl1pPr marL="0" indent="0">
              <a:spcBef>
                <a:spcPts val="0"/>
              </a:spcBef>
              <a:buNone/>
              <a:defRPr sz="1900" b="1"/>
            </a:lvl1pPr>
          </a:lstStyle>
          <a:p>
            <a:pPr lvl="0"/>
            <a:r>
              <a:rPr lang="en-US"/>
              <a:t>Click to edit Master text styles</a:t>
            </a:r>
          </a:p>
        </p:txBody>
      </p:sp>
      <p:sp>
        <p:nvSpPr>
          <p:cNvPr id="4" name="Content Placeholder 3"/>
          <p:cNvSpPr txBox="1">
            <a:spLocks noGrp="1"/>
          </p:cNvSpPr>
          <p:nvPr>
            <p:ph idx="2"/>
          </p:nvPr>
        </p:nvSpPr>
        <p:spPr>
          <a:xfrm>
            <a:off x="1069848" y="2792467"/>
            <a:ext cx="4663440" cy="3163824"/>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458708" y="2074334"/>
            <a:ext cx="4663440" cy="640080"/>
          </a:xfrm>
        </p:spPr>
        <p:txBody>
          <a:bodyPr anchor="ctr"/>
          <a:lstStyle>
            <a:lvl1pPr marL="0" indent="0">
              <a:spcBef>
                <a:spcPts val="0"/>
              </a:spcBef>
              <a:buNone/>
              <a:defRPr sz="1900" b="1"/>
            </a:lvl1pPr>
          </a:lstStyle>
          <a:p>
            <a:pPr lvl="0"/>
            <a:r>
              <a:rPr lang="en-US"/>
              <a:t>Click to edit Master text styles</a:t>
            </a:r>
          </a:p>
        </p:txBody>
      </p:sp>
      <p:sp>
        <p:nvSpPr>
          <p:cNvPr id="6" name="Content Placeholder 5"/>
          <p:cNvSpPr txBox="1">
            <a:spLocks noGrp="1"/>
          </p:cNvSpPr>
          <p:nvPr>
            <p:ph idx="4"/>
          </p:nvPr>
        </p:nvSpPr>
        <p:spPr>
          <a:xfrm>
            <a:off x="6458708" y="2792467"/>
            <a:ext cx="4663440" cy="3164509"/>
          </a:xfrm>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534E18E1-F3C8-45B7-BDA2-5CE73D5169F6}" type="datetime1">
              <a:rPr lang="en-US"/>
              <a:pPr lvl="0"/>
              <a:t>2/4/2022</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89BF4B05-88D3-4A68-9A03-8FBCDFD3EC08}" type="slidenum">
              <a:t>‹#›</a:t>
            </a:fld>
            <a:endParaRPr lang="en-US"/>
          </a:p>
        </p:txBody>
      </p:sp>
    </p:spTree>
    <p:extLst>
      <p:ext uri="{BB962C8B-B14F-4D97-AF65-F5344CB8AC3E}">
        <p14:creationId xmlns:p14="http://schemas.microsoft.com/office/powerpoint/2010/main" val="194856758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56FEC93E-A884-4052-98F5-2A280E801763}" type="datetime1">
              <a:rPr lang="en-US"/>
              <a:pPr lvl="0"/>
              <a:t>2/4/2022</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11E39962-8AD6-4153-8908-1E9F4BA154F3}" type="slidenum">
              <a:t>‹#›</a:t>
            </a:fld>
            <a:endParaRPr lang="en-US"/>
          </a:p>
        </p:txBody>
      </p:sp>
    </p:spTree>
    <p:extLst>
      <p:ext uri="{BB962C8B-B14F-4D97-AF65-F5344CB8AC3E}">
        <p14:creationId xmlns:p14="http://schemas.microsoft.com/office/powerpoint/2010/main" val="217395321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978A680-1D6B-4836-9F25-3E4275D9A74C}" type="datetime1">
              <a:rPr lang="en-US"/>
              <a:pPr lvl="0"/>
              <a:t>2/4/2022</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E6CEA0D7-F413-4023-A907-6D0729DFDB32}" type="slidenum">
              <a:t>‹#›</a:t>
            </a:fld>
            <a:endParaRPr lang="en-US"/>
          </a:p>
        </p:txBody>
      </p:sp>
    </p:spTree>
    <p:extLst>
      <p:ext uri="{BB962C8B-B14F-4D97-AF65-F5344CB8AC3E}">
        <p14:creationId xmlns:p14="http://schemas.microsoft.com/office/powerpoint/2010/main" val="428974010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9"/>
          <p:cNvSpPr/>
          <p:nvPr/>
        </p:nvSpPr>
        <p:spPr>
          <a:xfrm>
            <a:off x="8119872" y="237744"/>
            <a:ext cx="3826599" cy="6382512"/>
          </a:xfrm>
          <a:prstGeom prst="rect">
            <a:avLst/>
          </a:prstGeom>
          <a:solidFill>
            <a:srgbClr val="D9D9D9">
              <a:alpha val="6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3" name="Rectangle 12"/>
          <p:cNvSpPr/>
          <p:nvPr/>
        </p:nvSpPr>
        <p:spPr>
          <a:xfrm>
            <a:off x="8254663" y="374904"/>
            <a:ext cx="3557015" cy="6108192"/>
          </a:xfrm>
          <a:prstGeom prst="rect">
            <a:avLst/>
          </a:prstGeom>
          <a:noFill/>
          <a:ln w="6345" cap="sq">
            <a:solidFill>
              <a:srgbClr val="40404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8458200" y="607390"/>
            <a:ext cx="3161958" cy="1645920"/>
          </a:xfrm>
        </p:spPr>
        <p:txBody>
          <a:bodyPr anchor="b"/>
          <a:lstStyle>
            <a:lvl1pPr>
              <a:lnSpc>
                <a:spcPct val="100000"/>
              </a:lnSpc>
              <a:defRPr sz="3200" spc="0">
                <a:solidFill>
                  <a:srgbClr val="000000"/>
                </a:solidFill>
              </a:defRPr>
            </a:lvl1pPr>
          </a:lstStyle>
          <a:p>
            <a:pPr lvl="0"/>
            <a:r>
              <a:rPr lang="en-US"/>
              <a:t>Click to edit Master title style</a:t>
            </a:r>
          </a:p>
        </p:txBody>
      </p:sp>
      <p:sp>
        <p:nvSpPr>
          <p:cNvPr id="5" name="Content Placeholder 2"/>
          <p:cNvSpPr txBox="1">
            <a:spLocks noGrp="1"/>
          </p:cNvSpPr>
          <p:nvPr>
            <p:ph idx="1"/>
          </p:nvPr>
        </p:nvSpPr>
        <p:spPr>
          <a:xfrm>
            <a:off x="685800" y="609603"/>
            <a:ext cx="6858000" cy="5333996"/>
          </a:xfrm>
        </p:spPr>
        <p:txBody>
          <a:bodyPr/>
          <a:lstStyle>
            <a:lvl1pPr>
              <a:defRPr sz="19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txBox="1">
            <a:spLocks noGrp="1"/>
          </p:cNvSpPr>
          <p:nvPr>
            <p:ph type="body" idx="2"/>
          </p:nvPr>
        </p:nvSpPr>
        <p:spPr>
          <a:xfrm>
            <a:off x="8458200" y="2336804"/>
            <a:ext cx="3161958" cy="3606795"/>
          </a:xfrm>
        </p:spPr>
        <p:txBody>
          <a:bodyPr/>
          <a:lstStyle>
            <a:lvl1pPr marL="0" indent="0">
              <a:spcBef>
                <a:spcPts val="800"/>
              </a:spcBef>
              <a:buNone/>
              <a:defRPr sz="1800"/>
            </a:lvl1pPr>
          </a:lstStyle>
          <a:p>
            <a:pPr lvl="0"/>
            <a:r>
              <a:rPr lang="en-US"/>
              <a:t>Click to edit Master text styles</a:t>
            </a:r>
          </a:p>
        </p:txBody>
      </p:sp>
      <p:sp>
        <p:nvSpPr>
          <p:cNvPr id="7" name="Date Placeholder 7"/>
          <p:cNvSpPr txBox="1">
            <a:spLocks noGrp="1"/>
          </p:cNvSpPr>
          <p:nvPr>
            <p:ph type="dt" sz="half" idx="7"/>
          </p:nvPr>
        </p:nvSpPr>
        <p:spPr>
          <a:xfrm>
            <a:off x="5587998" y="6035040"/>
            <a:ext cx="1955801" cy="365760"/>
          </a:xfrm>
        </p:spPr>
        <p:txBody>
          <a:bodyPr/>
          <a:lstStyle>
            <a:lvl1pPr>
              <a:defRPr>
                <a:solidFill>
                  <a:srgbClr val="262626"/>
                </a:solidFill>
              </a:defRPr>
            </a:lvl1pPr>
          </a:lstStyle>
          <a:p>
            <a:pPr lvl="0"/>
            <a:fld id="{55DB8495-B9CC-460A-8074-21A6ACCA5E43}" type="datetime1">
              <a:rPr lang="en-US"/>
              <a:pPr lvl="0"/>
              <a:t>2/4/2022</a:t>
            </a:fld>
            <a:endParaRPr lang="en-US"/>
          </a:p>
        </p:txBody>
      </p:sp>
      <p:sp>
        <p:nvSpPr>
          <p:cNvPr id="8" name="Footer Placeholder 8"/>
          <p:cNvSpPr txBox="1">
            <a:spLocks noGrp="1"/>
          </p:cNvSpPr>
          <p:nvPr>
            <p:ph type="ftr" sz="quarter" idx="9"/>
          </p:nvPr>
        </p:nvSpPr>
        <p:spPr>
          <a:xfrm>
            <a:off x="685800" y="6035040"/>
            <a:ext cx="4584701" cy="365760"/>
          </a:xfrm>
        </p:spPr>
        <p:txBody>
          <a:bodyPr/>
          <a:lstStyle>
            <a:lvl1pPr>
              <a:defRPr/>
            </a:lvl1pPr>
          </a:lstStyle>
          <a:p>
            <a:pPr lvl="0"/>
            <a:endParaRPr lang="en-US"/>
          </a:p>
        </p:txBody>
      </p:sp>
      <p:sp>
        <p:nvSpPr>
          <p:cNvPr id="9" name="Slide Number Placeholder 10"/>
          <p:cNvSpPr txBox="1">
            <a:spLocks noGrp="1"/>
          </p:cNvSpPr>
          <p:nvPr>
            <p:ph type="sldNum" sz="quarter" idx="8"/>
          </p:nvPr>
        </p:nvSpPr>
        <p:spPr>
          <a:xfrm>
            <a:off x="10396728" y="6035040"/>
            <a:ext cx="1223430" cy="365760"/>
          </a:xfrm>
        </p:spPr>
        <p:txBody>
          <a:bodyPr/>
          <a:lstStyle>
            <a:lvl1pPr>
              <a:defRPr>
                <a:solidFill>
                  <a:srgbClr val="262626"/>
                </a:solidFill>
              </a:defRPr>
            </a:lvl1pPr>
          </a:lstStyle>
          <a:p>
            <a:pPr lvl="0"/>
            <a:fld id="{ECD8F5C6-7FC7-4820-B07A-747C384E3A11}" type="slidenum">
              <a:t>‹#›</a:t>
            </a:fld>
            <a:endParaRPr lang="en-US"/>
          </a:p>
        </p:txBody>
      </p:sp>
    </p:spTree>
    <p:extLst>
      <p:ext uri="{BB962C8B-B14F-4D97-AF65-F5344CB8AC3E}">
        <p14:creationId xmlns:p14="http://schemas.microsoft.com/office/powerpoint/2010/main" val="2966717044"/>
      </p:ext>
    </p:extLst>
  </p:cSld>
  <p:clrMapOvr>
    <a:masterClrMapping/>
  </p:clrMapOvr>
  <p:transition spd="slow">
    <p:wip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0"/>
          <p:cNvSpPr/>
          <p:nvPr/>
        </p:nvSpPr>
        <p:spPr>
          <a:xfrm>
            <a:off x="8119872" y="237744"/>
            <a:ext cx="3826599" cy="6382512"/>
          </a:xfrm>
          <a:prstGeom prst="rect">
            <a:avLst/>
          </a:prstGeom>
          <a:solidFill>
            <a:srgbClr val="D9D9D9">
              <a:alpha val="6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3" name="Picture Placeholder 2"/>
          <p:cNvSpPr txBox="1">
            <a:spLocks noGrp="1"/>
          </p:cNvSpPr>
          <p:nvPr>
            <p:ph type="pic" idx="1"/>
          </p:nvPr>
        </p:nvSpPr>
        <p:spPr>
          <a:xfrm>
            <a:off x="228600" y="237744"/>
            <a:ext cx="7696203" cy="6382512"/>
          </a:xfrm>
          <a:solidFill>
            <a:srgbClr val="C0CBCB"/>
          </a:solidFill>
        </p:spPr>
        <p:txBody>
          <a:bodyPr/>
          <a:lstStyle>
            <a:lvl1pPr marL="0" indent="0">
              <a:buNone/>
              <a:defRPr sz="3200"/>
            </a:lvl1pPr>
          </a:lstStyle>
          <a:p>
            <a:pPr lvl="0"/>
            <a:r>
              <a:rPr lang="en-US"/>
              <a:t>Click icon to add picture</a:t>
            </a:r>
          </a:p>
        </p:txBody>
      </p:sp>
      <p:sp>
        <p:nvSpPr>
          <p:cNvPr id="4" name="Date Placeholder 4"/>
          <p:cNvSpPr txBox="1">
            <a:spLocks noGrp="1"/>
          </p:cNvSpPr>
          <p:nvPr>
            <p:ph type="dt" sz="half" idx="7"/>
          </p:nvPr>
        </p:nvSpPr>
        <p:spPr>
          <a:xfrm>
            <a:off x="5662339" y="6035040"/>
            <a:ext cx="2071966" cy="365760"/>
          </a:xfrm>
        </p:spPr>
        <p:txBody>
          <a:bodyPr/>
          <a:lstStyle>
            <a:lvl1pPr>
              <a:defRPr b="1">
                <a:solidFill>
                  <a:srgbClr val="FFFFFF"/>
                </a:solidFill>
                <a:effectLst>
                  <a:outerShdw dist="6348" dir="2700000">
                    <a:srgbClr val="000000"/>
                  </a:outerShdw>
                </a:effectLst>
              </a:defRPr>
            </a:lvl1pPr>
          </a:lstStyle>
          <a:p>
            <a:pPr lvl="0"/>
            <a:fld id="{B1290FAF-A640-4C56-9E60-C46865A9BEF1}" type="datetime1">
              <a:rPr lang="en-US"/>
              <a:pPr lvl="0"/>
              <a:t>2/4/2022</a:t>
            </a:fld>
            <a:endParaRPr lang="en-US"/>
          </a:p>
        </p:txBody>
      </p:sp>
      <p:sp>
        <p:nvSpPr>
          <p:cNvPr id="5" name="Footer Placeholder 5"/>
          <p:cNvSpPr txBox="1">
            <a:spLocks noGrp="1"/>
          </p:cNvSpPr>
          <p:nvPr>
            <p:ph type="ftr" sz="quarter" idx="9"/>
          </p:nvPr>
        </p:nvSpPr>
        <p:spPr>
          <a:xfrm>
            <a:off x="612648" y="6035040"/>
            <a:ext cx="4588001" cy="365760"/>
          </a:xfrm>
        </p:spPr>
        <p:txBody>
          <a:bodyPr/>
          <a:lstStyle>
            <a:lvl1pPr>
              <a:defRPr b="1">
                <a:solidFill>
                  <a:srgbClr val="FFFFFF"/>
                </a:solidFill>
                <a:effectLst>
                  <a:outerShdw dist="6348" dir="2700000">
                    <a:srgbClr val="000000"/>
                  </a:outerShdw>
                </a:effectLst>
              </a:defRPr>
            </a:lvl1pPr>
          </a:lstStyle>
          <a:p>
            <a:pPr lvl="0"/>
            <a:endParaRPr lang="en-US"/>
          </a:p>
        </p:txBody>
      </p:sp>
      <p:sp>
        <p:nvSpPr>
          <p:cNvPr id="6" name="Slide Number Placeholder 6"/>
          <p:cNvSpPr txBox="1">
            <a:spLocks noGrp="1"/>
          </p:cNvSpPr>
          <p:nvPr>
            <p:ph type="sldNum" sz="quarter" idx="8"/>
          </p:nvPr>
        </p:nvSpPr>
        <p:spPr>
          <a:xfrm>
            <a:off x="10396728" y="6035040"/>
            <a:ext cx="1225296" cy="365760"/>
          </a:xfrm>
        </p:spPr>
        <p:txBody>
          <a:bodyPr/>
          <a:lstStyle>
            <a:lvl1pPr>
              <a:defRPr/>
            </a:lvl1pPr>
          </a:lstStyle>
          <a:p>
            <a:pPr lvl="0"/>
            <a:fld id="{024FF93F-0436-4946-A792-A1AFCCCB5A1B}" type="slidenum">
              <a:t>‹#›</a:t>
            </a:fld>
            <a:endParaRPr lang="en-US"/>
          </a:p>
        </p:txBody>
      </p:sp>
      <p:sp>
        <p:nvSpPr>
          <p:cNvPr id="7" name="Rectangle 11"/>
          <p:cNvSpPr/>
          <p:nvPr/>
        </p:nvSpPr>
        <p:spPr>
          <a:xfrm>
            <a:off x="8254663" y="374904"/>
            <a:ext cx="3557015" cy="6108192"/>
          </a:xfrm>
          <a:prstGeom prst="rect">
            <a:avLst/>
          </a:prstGeom>
          <a:noFill/>
          <a:ln w="6345" cap="sq">
            <a:solidFill>
              <a:srgbClr val="40404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8" name="Title 1"/>
          <p:cNvSpPr txBox="1">
            <a:spLocks noGrp="1"/>
          </p:cNvSpPr>
          <p:nvPr>
            <p:ph type="title"/>
          </p:nvPr>
        </p:nvSpPr>
        <p:spPr>
          <a:xfrm>
            <a:off x="8477246" y="603504"/>
            <a:ext cx="3144777" cy="1645920"/>
          </a:xfrm>
        </p:spPr>
        <p:txBody>
          <a:bodyPr anchor="b">
            <a:noAutofit/>
          </a:bodyPr>
          <a:lstStyle>
            <a:lvl1pPr>
              <a:lnSpc>
                <a:spcPct val="100000"/>
              </a:lnSpc>
              <a:defRPr sz="3200">
                <a:solidFill>
                  <a:srgbClr val="000000"/>
                </a:solidFill>
              </a:defRPr>
            </a:lvl1pPr>
          </a:lstStyle>
          <a:p>
            <a:pPr lvl="0"/>
            <a:r>
              <a:rPr lang="en-US"/>
              <a:t>Click to edit Master title style</a:t>
            </a:r>
          </a:p>
        </p:txBody>
      </p:sp>
      <p:sp>
        <p:nvSpPr>
          <p:cNvPr id="9" name="Text Placeholder 3"/>
          <p:cNvSpPr txBox="1">
            <a:spLocks noGrp="1"/>
          </p:cNvSpPr>
          <p:nvPr>
            <p:ph type="body" idx="2"/>
          </p:nvPr>
        </p:nvSpPr>
        <p:spPr>
          <a:xfrm>
            <a:off x="8477246" y="2386584"/>
            <a:ext cx="3144777" cy="3511296"/>
          </a:xfrm>
        </p:spPr>
        <p:txBody>
          <a:bodyPr/>
          <a:lstStyle>
            <a:lvl1pPr marL="0" indent="0">
              <a:spcBef>
                <a:spcPts val="800"/>
              </a:spcBef>
              <a:buNone/>
              <a:defRPr sz="1800"/>
            </a:lvl1pPr>
          </a:lstStyle>
          <a:p>
            <a:pPr lvl="0"/>
            <a:r>
              <a:rPr lang="en-US"/>
              <a:t>Click to edit Master text styles</a:t>
            </a:r>
          </a:p>
        </p:txBody>
      </p:sp>
    </p:spTree>
    <p:extLst>
      <p:ext uri="{BB962C8B-B14F-4D97-AF65-F5344CB8AC3E}">
        <p14:creationId xmlns:p14="http://schemas.microsoft.com/office/powerpoint/2010/main" val="80622321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oudy Old Style"/>
            </a:endParaRPr>
          </a:p>
        </p:txBody>
      </p:sp>
      <p:sp>
        <p:nvSpPr>
          <p:cNvPr id="3" name="Rectangle 6"/>
          <p:cNvSpPr/>
          <p:nvPr/>
        </p:nvSpPr>
        <p:spPr>
          <a:xfrm>
            <a:off x="234699" y="237744"/>
            <a:ext cx="11722608" cy="6382512"/>
          </a:xfrm>
          <a:prstGeom prst="rect">
            <a:avLst/>
          </a:prstGeom>
          <a:solidFill>
            <a:srgbClr val="BFBFBF">
              <a:alpha val="6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4" name="Rectangle 7"/>
          <p:cNvSpPr/>
          <p:nvPr/>
        </p:nvSpPr>
        <p:spPr>
          <a:xfrm>
            <a:off x="371859" y="374904"/>
            <a:ext cx="11448288" cy="6108192"/>
          </a:xfrm>
          <a:prstGeom prst="rect">
            <a:avLst/>
          </a:prstGeom>
          <a:noFill/>
          <a:ln w="6345" cap="sq">
            <a:solidFill>
              <a:srgbClr val="26262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5" name="Title Placeholder 1"/>
          <p:cNvSpPr txBox="1">
            <a:spLocks noGrp="1"/>
          </p:cNvSpPr>
          <p:nvPr>
            <p:ph type="title"/>
          </p:nvPr>
        </p:nvSpPr>
        <p:spPr>
          <a:xfrm>
            <a:off x="1066803" y="642594"/>
            <a:ext cx="10058400" cy="137160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6" name="Text Placeholder 2"/>
          <p:cNvSpPr txBox="1">
            <a:spLocks noGrp="1"/>
          </p:cNvSpPr>
          <p:nvPr>
            <p:ph type="body" idx="1"/>
          </p:nvPr>
        </p:nvSpPr>
        <p:spPr>
          <a:xfrm>
            <a:off x="1066803" y="2103120"/>
            <a:ext cx="10058400" cy="384962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2"/>
          </p:nvPr>
        </p:nvSpPr>
        <p:spPr>
          <a:xfrm>
            <a:off x="7256797" y="6035040"/>
            <a:ext cx="2893042" cy="36576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404040"/>
                </a:solidFill>
                <a:uFillTx/>
                <a:latin typeface="Goudy Old Style"/>
              </a:defRPr>
            </a:lvl1pPr>
          </a:lstStyle>
          <a:p>
            <a:pPr lvl="0"/>
            <a:fld id="{D30D89EC-C92F-47FE-9A10-D3E19D3E762A}" type="datetime1">
              <a:rPr lang="en-US"/>
              <a:pPr lvl="0"/>
              <a:t>2/4/2022</a:t>
            </a:fld>
            <a:endParaRPr lang="en-US"/>
          </a:p>
        </p:txBody>
      </p:sp>
      <p:sp>
        <p:nvSpPr>
          <p:cNvPr id="8" name="Footer Placeholder 4"/>
          <p:cNvSpPr txBox="1">
            <a:spLocks noGrp="1"/>
          </p:cNvSpPr>
          <p:nvPr>
            <p:ph type="ftr" sz="quarter" idx="3"/>
          </p:nvPr>
        </p:nvSpPr>
        <p:spPr>
          <a:xfrm>
            <a:off x="1066803" y="6035040"/>
            <a:ext cx="5816598" cy="36576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000" b="0" i="0" u="none" strike="noStrike" kern="1200" cap="none" spc="0" baseline="0">
                <a:solidFill>
                  <a:srgbClr val="262626"/>
                </a:solidFill>
                <a:uFillTx/>
                <a:latin typeface="Goudy Old Style"/>
              </a:defRPr>
            </a:lvl1pPr>
          </a:lstStyle>
          <a:p>
            <a:pPr lvl="0"/>
            <a:endParaRPr lang="en-US"/>
          </a:p>
        </p:txBody>
      </p:sp>
      <p:sp>
        <p:nvSpPr>
          <p:cNvPr id="9" name="Slide Number Placeholder 5"/>
          <p:cNvSpPr txBox="1">
            <a:spLocks noGrp="1"/>
          </p:cNvSpPr>
          <p:nvPr>
            <p:ph type="sldNum" sz="quarter" idx="4"/>
          </p:nvPr>
        </p:nvSpPr>
        <p:spPr>
          <a:xfrm>
            <a:off x="10287000" y="6035040"/>
            <a:ext cx="838203" cy="36576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404040"/>
                </a:solidFill>
                <a:uFillTx/>
                <a:latin typeface="Goudy Old Style"/>
              </a:defRPr>
            </a:lvl1pPr>
          </a:lstStyle>
          <a:p>
            <a:pPr lvl="0"/>
            <a:fld id="{23A84162-928B-4BA2-ACB7-0D86604BD0F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marL="0" marR="0" lvl="0" indent="0" algn="l" defTabSz="914400" rtl="0" fontAlgn="auto" hangingPunct="1">
        <a:lnSpc>
          <a:spcPct val="90000"/>
        </a:lnSpc>
        <a:spcBef>
          <a:spcPts val="0"/>
        </a:spcBef>
        <a:spcAft>
          <a:spcPts val="0"/>
        </a:spcAft>
        <a:buNone/>
        <a:tabLst/>
        <a:defRPr lang="en-US" sz="4800" b="0" i="1" u="none" strike="noStrike" kern="1200" cap="none" spc="-70" baseline="0">
          <a:solidFill>
            <a:srgbClr val="262626"/>
          </a:solidFill>
          <a:uFillTx/>
          <a:latin typeface="Goudy Old Style"/>
        </a:defRPr>
      </a:lvl1pPr>
    </p:titleStyle>
    <p:bodyStyle>
      <a:lvl1pPr marL="182880" marR="0" lvl="0" indent="-182880" algn="l" defTabSz="914400" rtl="0" fontAlgn="auto" hangingPunct="1">
        <a:lnSpc>
          <a:spcPct val="110000"/>
        </a:lnSpc>
        <a:spcBef>
          <a:spcPts val="900"/>
        </a:spcBef>
        <a:spcAft>
          <a:spcPts val="0"/>
        </a:spcAft>
        <a:buClr>
          <a:srgbClr val="262626"/>
        </a:buClr>
        <a:buSzPct val="100000"/>
        <a:buFont typeface="Garamond" pitchFamily="18"/>
        <a:buChar char="◦"/>
        <a:tabLst/>
        <a:defRPr lang="en-US" sz="1700" b="0" i="0" u="none" strike="noStrike" kern="1200" cap="none" spc="0" baseline="0">
          <a:solidFill>
            <a:srgbClr val="000000"/>
          </a:solidFill>
          <a:uFillTx/>
          <a:latin typeface="Goudy Old Style"/>
        </a:defRPr>
      </a:lvl1pPr>
      <a:lvl2pPr marL="457200" marR="0" lvl="1" indent="-182880" algn="l" defTabSz="914400" rtl="0" fontAlgn="auto" hangingPunct="1">
        <a:lnSpc>
          <a:spcPct val="110000"/>
        </a:lnSpc>
        <a:spcBef>
          <a:spcPts val="500"/>
        </a:spcBef>
        <a:spcAft>
          <a:spcPts val="0"/>
        </a:spcAft>
        <a:buClr>
          <a:srgbClr val="262626"/>
        </a:buClr>
        <a:buSzPct val="100000"/>
        <a:buFont typeface="Garamond" pitchFamily="18"/>
        <a:buChar char="◦"/>
        <a:tabLst/>
        <a:defRPr lang="en-US" sz="1500" b="0" i="0" u="none" strike="noStrike" kern="1200" cap="none" spc="0" baseline="0">
          <a:solidFill>
            <a:srgbClr val="000000"/>
          </a:solidFill>
          <a:uFillTx/>
          <a:latin typeface="Goudy Old Style"/>
        </a:defRPr>
      </a:lvl2pPr>
      <a:lvl3pPr marL="731520" marR="0" lvl="2" indent="-182880" algn="l" defTabSz="914400" rtl="0" fontAlgn="auto" hangingPunct="1">
        <a:lnSpc>
          <a:spcPct val="110000"/>
        </a:lnSpc>
        <a:spcBef>
          <a:spcPts val="500"/>
        </a:spcBef>
        <a:spcAft>
          <a:spcPts val="0"/>
        </a:spcAft>
        <a:buClr>
          <a:srgbClr val="262626"/>
        </a:buClr>
        <a:buSzPct val="100000"/>
        <a:buFont typeface="Garamond" pitchFamily="18"/>
        <a:buChar char="◦"/>
        <a:tabLst/>
        <a:defRPr lang="en-US" sz="1300" b="0" i="0" u="none" strike="noStrike" kern="1200" cap="none" spc="0" baseline="0">
          <a:solidFill>
            <a:srgbClr val="000000"/>
          </a:solidFill>
          <a:uFillTx/>
          <a:latin typeface="Goudy Old Style"/>
        </a:defRPr>
      </a:lvl3pPr>
      <a:lvl4pPr marL="1005840" marR="0" lvl="3" indent="-182880" algn="l" defTabSz="914400" rtl="0" fontAlgn="auto" hangingPunct="1">
        <a:lnSpc>
          <a:spcPct val="110000"/>
        </a:lnSpc>
        <a:spcBef>
          <a:spcPts val="500"/>
        </a:spcBef>
        <a:spcAft>
          <a:spcPts val="0"/>
        </a:spcAft>
        <a:buClr>
          <a:srgbClr val="262626"/>
        </a:buClr>
        <a:buSzPct val="100000"/>
        <a:buFont typeface="Garamond" pitchFamily="18"/>
        <a:buChar char="◦"/>
        <a:tabLst/>
        <a:defRPr lang="en-US" sz="1300" b="0" i="0" u="none" strike="noStrike" kern="1200" cap="none" spc="0" baseline="0">
          <a:solidFill>
            <a:srgbClr val="000000"/>
          </a:solidFill>
          <a:uFillTx/>
          <a:latin typeface="Goudy Old Style"/>
        </a:defRPr>
      </a:lvl4pPr>
      <a:lvl5pPr marL="1280160" marR="0" lvl="4" indent="-182880" algn="l" defTabSz="914400" rtl="0" fontAlgn="auto" hangingPunct="1">
        <a:lnSpc>
          <a:spcPct val="110000"/>
        </a:lnSpc>
        <a:spcBef>
          <a:spcPts val="500"/>
        </a:spcBef>
        <a:spcAft>
          <a:spcPts val="0"/>
        </a:spcAft>
        <a:buClr>
          <a:srgbClr val="262626"/>
        </a:buClr>
        <a:buSzPct val="100000"/>
        <a:buFont typeface="Garamond" pitchFamily="18"/>
        <a:buChar char="◦"/>
        <a:tabLst/>
        <a:defRPr lang="en-US" sz="1300" b="0" i="0" u="none" strike="noStrike" kern="1200" cap="none" spc="0" baseline="0">
          <a:solidFill>
            <a:srgbClr val="000000"/>
          </a:solidFill>
          <a:uFillTx/>
          <a:latin typeface="Goudy Old Styl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playlist?list=PL8Pra97AUsbsmpuhhO16vgw1I57iyrfNK" TargetMode="Externa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DB8359"/>
        </a:solidFill>
        <a:effectLst/>
      </p:bgPr>
    </p:bg>
    <p:spTree>
      <p:nvGrpSpPr>
        <p:cNvPr id="1" name=""/>
        <p:cNvGrpSpPr/>
        <p:nvPr/>
      </p:nvGrpSpPr>
      <p:grpSpPr>
        <a:xfrm>
          <a:off x="0" y="0"/>
          <a:ext cx="0" cy="0"/>
          <a:chOff x="0" y="0"/>
          <a:chExt cx="0" cy="0"/>
        </a:xfrm>
      </p:grpSpPr>
      <p:sp>
        <p:nvSpPr>
          <p:cNvPr id="2" name="Rectangle 27"/>
          <p:cNvSpPr>
            <a:spLocks noMove="1" noResize="1"/>
          </p:cNvSpPr>
          <p:nvPr/>
        </p:nvSpPr>
        <p:spPr>
          <a:xfrm>
            <a:off x="0" y="0"/>
            <a:ext cx="12191996" cy="6858000"/>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oudy Old Style"/>
            </a:endParaRPr>
          </a:p>
        </p:txBody>
      </p:sp>
      <p:sp>
        <p:nvSpPr>
          <p:cNvPr id="3" name="Rectangle 29"/>
          <p:cNvSpPr>
            <a:spLocks noMove="1" noResize="1"/>
          </p:cNvSpPr>
          <p:nvPr/>
        </p:nvSpPr>
        <p:spPr>
          <a:xfrm>
            <a:off x="643335" y="643463"/>
            <a:ext cx="6269162" cy="5571073"/>
          </a:xfrm>
          <a:prstGeom prst="rect">
            <a:avLst/>
          </a:prstGeom>
          <a:solidFill>
            <a:srgbClr val="FFFFFF"/>
          </a:solidFill>
          <a:ln cap="flat">
            <a:noFill/>
            <a:prstDash val="solid"/>
          </a:ln>
          <a:effectLst>
            <a:outerShdw dir="16200000" algn="tl">
              <a:srgbClr val="000000">
                <a:alpha val="66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4" name="Rectangle 31"/>
          <p:cNvSpPr>
            <a:spLocks noMove="1" noResize="1"/>
          </p:cNvSpPr>
          <p:nvPr/>
        </p:nvSpPr>
        <p:spPr>
          <a:xfrm>
            <a:off x="806116" y="809244"/>
            <a:ext cx="5943600" cy="5239512"/>
          </a:xfrm>
          <a:prstGeom prst="rect">
            <a:avLst/>
          </a:prstGeom>
          <a:solidFill>
            <a:srgbClr val="A13E1C"/>
          </a:solidFill>
          <a:ln w="6345" cap="sq">
            <a:solidFill>
              <a:srgbClr val="40404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5" name="Τίτλος 1"/>
          <p:cNvSpPr txBox="1">
            <a:spLocks noGrp="1"/>
          </p:cNvSpPr>
          <p:nvPr>
            <p:ph type="ctrTitle"/>
          </p:nvPr>
        </p:nvSpPr>
        <p:spPr>
          <a:xfrm>
            <a:off x="1243629" y="1559765"/>
            <a:ext cx="5068564" cy="3135377"/>
          </a:xfrm>
        </p:spPr>
        <p:txBody>
          <a:bodyPr/>
          <a:lstStyle/>
          <a:p>
            <a:pPr lvl="0"/>
            <a:r>
              <a:rPr lang="el-GR" sz="6000" b="1">
                <a:solidFill>
                  <a:srgbClr val="96A9A9"/>
                </a:solidFill>
              </a:rPr>
              <a:t>Τα ψάθινα καπέλα</a:t>
            </a:r>
            <a:r>
              <a:rPr lang="el-GR" sz="6000" b="1">
                <a:solidFill>
                  <a:srgbClr val="C5C8CD"/>
                </a:solidFill>
              </a:rPr>
              <a:t/>
            </a:r>
            <a:br>
              <a:rPr lang="el-GR" sz="6000" b="1">
                <a:solidFill>
                  <a:srgbClr val="C5C8CD"/>
                </a:solidFill>
              </a:rPr>
            </a:br>
            <a:r>
              <a:rPr lang="el-GR" sz="1600" b="1">
                <a:solidFill>
                  <a:srgbClr val="E0BFA0"/>
                </a:solidFill>
              </a:rPr>
              <a:t>Της Μαργαρίτας Λυμπεράκη </a:t>
            </a:r>
            <a:br>
              <a:rPr lang="el-GR" sz="1600" b="1">
                <a:solidFill>
                  <a:srgbClr val="E0BFA0"/>
                </a:solidFill>
              </a:rPr>
            </a:br>
            <a:r>
              <a:rPr lang="el-GR" sz="1600" b="1">
                <a:solidFill>
                  <a:srgbClr val="E0BFA0"/>
                </a:solidFill>
              </a:rPr>
              <a:t>(1946)</a:t>
            </a:r>
            <a:endParaRPr lang="en-AU" sz="6000" b="1">
              <a:solidFill>
                <a:srgbClr val="E0BFA0"/>
              </a:solidFill>
            </a:endParaRPr>
          </a:p>
        </p:txBody>
      </p:sp>
      <p:sp>
        <p:nvSpPr>
          <p:cNvPr id="6" name="Υπότιτλος 2"/>
          <p:cNvSpPr txBox="1">
            <a:spLocks noGrp="1"/>
          </p:cNvSpPr>
          <p:nvPr>
            <p:ph type="subTitle" idx="1"/>
          </p:nvPr>
        </p:nvSpPr>
        <p:spPr>
          <a:xfrm>
            <a:off x="1243629" y="4708181"/>
            <a:ext cx="5068564" cy="797091"/>
          </a:xfrm>
        </p:spPr>
        <p:txBody>
          <a:bodyPr/>
          <a:lstStyle/>
          <a:p>
            <a:pPr lvl="0">
              <a:lnSpc>
                <a:spcPct val="90000"/>
              </a:lnSpc>
            </a:pPr>
            <a:r>
              <a:rPr lang="el-GR" sz="1700" b="1">
                <a:solidFill>
                  <a:srgbClr val="E0BFA0"/>
                </a:solidFill>
              </a:rPr>
              <a:t>Ένα νοσταλγικό μυθιστόρημα για τις ομορφιές της εφηβείας και τις περιπέτειες της ενηλικίωσης, που σε ταξιδεύει… </a:t>
            </a:r>
            <a:endParaRPr lang="en-AU" sz="1700" b="1">
              <a:solidFill>
                <a:srgbClr val="E0BFA0"/>
              </a:solidFill>
            </a:endParaRPr>
          </a:p>
        </p:txBody>
      </p:sp>
      <p:sp>
        <p:nvSpPr>
          <p:cNvPr id="7" name="Rectangle 33"/>
          <p:cNvSpPr>
            <a:spLocks noMove="1" noResize="1"/>
          </p:cNvSpPr>
          <p:nvPr/>
        </p:nvSpPr>
        <p:spPr>
          <a:xfrm>
            <a:off x="2817796" y="640857"/>
            <a:ext cx="1920240" cy="731520"/>
          </a:xfrm>
          <a:prstGeom prst="rect">
            <a:avLst/>
          </a:prstGeom>
          <a:solidFill>
            <a:srgbClr val="96A9A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cxnSp>
        <p:nvCxnSpPr>
          <p:cNvPr id="8" name="Straight Connector 35"/>
          <p:cNvCxnSpPr>
            <a:cxnSpLocks noMove="1" noResize="1"/>
          </p:cNvCxnSpPr>
          <p:nvPr/>
        </p:nvCxnSpPr>
        <p:spPr>
          <a:xfrm>
            <a:off x="2932096" y="640857"/>
            <a:ext cx="0" cy="640080"/>
          </a:xfrm>
          <a:prstGeom prst="straightConnector1">
            <a:avLst/>
          </a:prstGeom>
          <a:noFill/>
          <a:ln w="6345" cap="flat">
            <a:solidFill>
              <a:srgbClr val="FFFFFF"/>
            </a:solidFill>
            <a:prstDash val="solid"/>
            <a:miter/>
          </a:ln>
        </p:spPr>
      </p:cxnSp>
      <p:cxnSp>
        <p:nvCxnSpPr>
          <p:cNvPr id="9" name="Straight Connector 37"/>
          <p:cNvCxnSpPr>
            <a:cxnSpLocks noMove="1" noResize="1"/>
          </p:cNvCxnSpPr>
          <p:nvPr/>
        </p:nvCxnSpPr>
        <p:spPr>
          <a:xfrm>
            <a:off x="4623736" y="640857"/>
            <a:ext cx="0" cy="640080"/>
          </a:xfrm>
          <a:prstGeom prst="straightConnector1">
            <a:avLst/>
          </a:prstGeom>
          <a:noFill/>
          <a:ln w="6345" cap="flat">
            <a:solidFill>
              <a:srgbClr val="FFFFFF"/>
            </a:solidFill>
            <a:prstDash val="solid"/>
            <a:miter/>
          </a:ln>
        </p:spPr>
      </p:cxnSp>
      <p:cxnSp>
        <p:nvCxnSpPr>
          <p:cNvPr id="10" name="Straight Connector 39"/>
          <p:cNvCxnSpPr>
            <a:cxnSpLocks noMove="1" noResize="1"/>
          </p:cNvCxnSpPr>
          <p:nvPr/>
        </p:nvCxnSpPr>
        <p:spPr>
          <a:xfrm>
            <a:off x="2932096" y="1286149"/>
            <a:ext cx="1691640" cy="0"/>
          </a:xfrm>
          <a:prstGeom prst="straightConnector1">
            <a:avLst/>
          </a:prstGeom>
          <a:noFill/>
          <a:ln w="6345" cap="flat">
            <a:solidFill>
              <a:srgbClr val="FFFFFF"/>
            </a:solidFill>
            <a:prstDash val="solid"/>
            <a:miter/>
          </a:ln>
        </p:spPr>
      </p:cxnSp>
      <p:pic>
        <p:nvPicPr>
          <p:cNvPr id="11" name="Picture 3"/>
          <p:cNvPicPr>
            <a:picLocks noChangeAspect="1"/>
          </p:cNvPicPr>
          <p:nvPr/>
        </p:nvPicPr>
        <p:blipFill>
          <a:blip r:embed="rId2"/>
          <a:srcRect l="8875" r="8875"/>
          <a:stretch>
            <a:fillRect/>
          </a:stretch>
        </p:blipFill>
        <p:spPr>
          <a:xfrm>
            <a:off x="7555833" y="9"/>
            <a:ext cx="4636163" cy="6857990"/>
          </a:xfrm>
          <a:prstGeom prst="rect">
            <a:avLst/>
          </a:prstGeom>
          <a:noFill/>
          <a:ln cap="flat">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name="Slide20">
    <p:bg>
      <p:bgPr>
        <a:solidFill>
          <a:srgbClr val="584A3E"/>
        </a:solidFill>
        <a:effectLst/>
      </p:bgPr>
    </p:bg>
    <p:spTree>
      <p:nvGrpSpPr>
        <p:cNvPr id="1" name=""/>
        <p:cNvGrpSpPr/>
        <p:nvPr/>
      </p:nvGrpSpPr>
      <p:grpSpPr>
        <a:xfrm>
          <a:off x="0" y="0"/>
          <a:ext cx="0" cy="0"/>
          <a:chOff x="0" y="0"/>
          <a:chExt cx="0" cy="0"/>
        </a:xfrm>
      </p:grpSpPr>
      <p:sp>
        <p:nvSpPr>
          <p:cNvPr id="2" name="Θέση περιεχομένου 2"/>
          <p:cNvSpPr txBox="1">
            <a:spLocks noGrp="1"/>
          </p:cNvSpPr>
          <p:nvPr>
            <p:ph type="body" idx="2"/>
          </p:nvPr>
        </p:nvSpPr>
        <p:spPr>
          <a:xfrm>
            <a:off x="685800" y="609603"/>
            <a:ext cx="6858000" cy="5333996"/>
          </a:xfrm>
        </p:spPr>
        <p:txBody>
          <a:bodyPr/>
          <a:lstStyle/>
          <a:p>
            <a:pPr lvl="0"/>
            <a:r>
              <a:rPr lang="el-GR" sz="2000" b="1"/>
              <a:t>Αυτά  που μας έκαναν (αρνητική) εντύπωση…</a:t>
            </a:r>
          </a:p>
          <a:p>
            <a:pPr marL="342900" lvl="0" indent="-342900">
              <a:buFont typeface="Wingdings" pitchFamily="2"/>
              <a:buChar char="v"/>
            </a:pPr>
            <a:endParaRPr lang="en-AU" sz="2000"/>
          </a:p>
          <a:p>
            <a:pPr marL="342900" lvl="0" indent="-342900">
              <a:buFont typeface="Wingdings" pitchFamily="2"/>
              <a:buChar char="v"/>
            </a:pPr>
            <a:r>
              <a:rPr lang="el-GR" sz="2000" b="1"/>
              <a:t>Το ότι η γιαγιά των κοριτσιών, όταν ήταν νέα, εγκατέλειψε τον σύζυγο και τις δύο κόρες της (τη μητέρα τους και τη θεία Τερέζα, 4 και 7 ετών) για έναν μουσικό και δεν ξαναεμφανίστηκε από τότε.</a:t>
            </a:r>
          </a:p>
          <a:p>
            <a:pPr marL="342900" lvl="0" indent="-342900">
              <a:buFont typeface="Wingdings" pitchFamily="2"/>
              <a:buChar char="v"/>
            </a:pPr>
            <a:r>
              <a:rPr lang="el-GR" sz="2000" b="1"/>
              <a:t>Ορισμένα σημεία στα οποία οι απόψεις των γυναικών δεν έχουν καμία ισχύ. Η γυναίκα, από τη στιγμή που παντρεύεται, πρέπει να υπακούει τον άνδρα της και να αναλάβει όλα τα καθήκοντα του σπιτιού. Η θέση της υποβαθμίζεται και η ελευθερία της έκφρασής της περιορίζεται.</a:t>
            </a:r>
          </a:p>
          <a:p>
            <a:pPr lvl="0"/>
            <a:endParaRPr lang="el-GR" sz="2000" b="1"/>
          </a:p>
          <a:p>
            <a:pPr lvl="0"/>
            <a:endParaRPr lang="en-AU" sz="2000" b="1"/>
          </a:p>
        </p:txBody>
      </p:sp>
      <p:pic>
        <p:nvPicPr>
          <p:cNvPr id="3" name="Θέση περιεχομένου 6" descr="Εικόνα που περιέχει παρακολούθηση, άτομα, περίγραμμα&#10;&#10;Περιγραφή που δημιουργήθηκε αυτόματα"/>
          <p:cNvPicPr>
            <a:picLocks noGrp="1" noChangeAspect="1"/>
          </p:cNvPicPr>
          <p:nvPr>
            <p:ph idx="1"/>
          </p:nvPr>
        </p:nvPicPr>
        <p:blipFill>
          <a:blip r:embed="rId2"/>
          <a:stretch>
            <a:fillRect/>
          </a:stretch>
        </p:blipFill>
        <p:spPr>
          <a:xfrm>
            <a:off x="8286795" y="1227828"/>
            <a:ext cx="3480407" cy="4402351"/>
          </a:xfr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name="Slide19">
    <p:bg>
      <p:bgPr>
        <a:solidFill>
          <a:srgbClr val="304D36"/>
        </a:solidFill>
        <a:effectLst/>
      </p:bgPr>
    </p:bg>
    <p:spTree>
      <p:nvGrpSpPr>
        <p:cNvPr id="1" name=""/>
        <p:cNvGrpSpPr/>
        <p:nvPr/>
      </p:nvGrpSpPr>
      <p:grpSpPr>
        <a:xfrm>
          <a:off x="0" y="0"/>
          <a:ext cx="0" cy="0"/>
          <a:chOff x="0" y="0"/>
          <a:chExt cx="0" cy="0"/>
        </a:xfrm>
      </p:grpSpPr>
      <p:pic>
        <p:nvPicPr>
          <p:cNvPr id="2" name="Θέση περιεχομένου 8" descr="Εικόνα που περιέχει κείμενο&#10;&#10;Περιγραφή που δημιουργήθηκε αυτόματα"/>
          <p:cNvPicPr>
            <a:picLocks noChangeAspect="1"/>
          </p:cNvPicPr>
          <p:nvPr/>
        </p:nvPicPr>
        <p:blipFill>
          <a:blip r:embed="rId2"/>
          <a:stretch>
            <a:fillRect/>
          </a:stretch>
        </p:blipFill>
        <p:spPr>
          <a:xfrm rot="16200004">
            <a:off x="761530" y="805521"/>
            <a:ext cx="5422017" cy="5246909"/>
          </a:xfrm>
          <a:prstGeom prst="rect">
            <a:avLst/>
          </a:prstGeom>
          <a:noFill/>
          <a:ln cap="flat">
            <a:noFill/>
          </a:ln>
        </p:spPr>
      </p:pic>
      <p:pic>
        <p:nvPicPr>
          <p:cNvPr id="3" name="Θέση περιεχομένου 10"/>
          <p:cNvPicPr>
            <a:picLocks noChangeAspect="1"/>
          </p:cNvPicPr>
          <p:nvPr/>
        </p:nvPicPr>
        <p:blipFill>
          <a:blip r:embed="rId3"/>
          <a:stretch>
            <a:fillRect/>
          </a:stretch>
        </p:blipFill>
        <p:spPr>
          <a:xfrm>
            <a:off x="6484485" y="225390"/>
            <a:ext cx="4858435" cy="6407209"/>
          </a:xfrm>
          <a:prstGeom prst="rect">
            <a:avLst/>
          </a:prstGeom>
          <a:noFill/>
          <a:ln cap="flat">
            <a:noFill/>
          </a:ln>
        </p:spPr>
      </p:pic>
      <p:sp>
        <p:nvSpPr>
          <p:cNvPr id="4" name="Θέση περιεχομένου 2"/>
          <p:cNvSpPr txBox="1"/>
          <p:nvPr/>
        </p:nvSpPr>
        <p:spPr>
          <a:xfrm>
            <a:off x="1114086" y="5317674"/>
            <a:ext cx="7799612" cy="5333996"/>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Goudy Old Style"/>
              </a:rPr>
              <a:t>Το βιβλίο μάς έδωσε επίσης την έμπνευση να ζωγραφίσουμε…</a:t>
            </a: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n-AU" sz="2000" b="1" i="0" u="none" strike="noStrike" kern="1200" cap="none" spc="0" baseline="0">
              <a:solidFill>
                <a:srgbClr val="000000"/>
              </a:solidFill>
              <a:uFillTx/>
              <a:latin typeface="Goudy Old Style"/>
            </a:endParaRPr>
          </a:p>
        </p:txBody>
      </p:sp>
      <p:sp>
        <p:nvSpPr>
          <p:cNvPr id="5" name="Θέση περιεχομένου 2"/>
          <p:cNvSpPr txBox="1"/>
          <p:nvPr/>
        </p:nvSpPr>
        <p:spPr>
          <a:xfrm>
            <a:off x="2584670" y="6150912"/>
            <a:ext cx="7799612" cy="963384"/>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Goudy Old Style"/>
              </a:rPr>
              <a:t>(Από τη Δήμητρα Νάτσιου) </a:t>
            </a: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n-AU" sz="2000" b="1" i="0" u="none" strike="noStrike" kern="1200" cap="none" spc="0" baseline="0">
              <a:solidFill>
                <a:srgbClr val="000000"/>
              </a:solidFill>
              <a:uFillTx/>
              <a:latin typeface="Goudy Old Style"/>
            </a:endParaRPr>
          </a:p>
        </p:txBody>
      </p:sp>
      <p:sp>
        <p:nvSpPr>
          <p:cNvPr id="6" name="Θέση περιεχομένου 2"/>
          <p:cNvSpPr txBox="1"/>
          <p:nvPr/>
        </p:nvSpPr>
        <p:spPr>
          <a:xfrm>
            <a:off x="7443106" y="4289221"/>
            <a:ext cx="7799612" cy="963384"/>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Goudy Old Style"/>
              </a:rPr>
              <a:t>«Η Καρδιά </a:t>
            </a:r>
            <a:r>
              <a:rPr lang="el-GR" sz="2000" b="1" i="0" u="none" strike="noStrike" kern="0" cap="none" spc="0" baseline="0">
                <a:solidFill>
                  <a:srgbClr val="000000"/>
                </a:solidFill>
                <a:uFillTx/>
                <a:latin typeface="Goudy Old Style"/>
              </a:rPr>
              <a:t>της Ινφάντας</a:t>
            </a: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Goudy Old Style"/>
              </a:rPr>
              <a:t>και το Χέρι του Νικήτα»</a:t>
            </a: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l-GR" sz="2000" b="1" i="0" u="none" strike="noStrike" kern="1200" cap="none" spc="0" baseline="0">
              <a:solidFill>
                <a:srgbClr val="000000"/>
              </a:solidFill>
              <a:uFillTx/>
              <a:latin typeface="Goudy Old Style"/>
            </a:endParaRPr>
          </a:p>
          <a:p>
            <a:pPr marL="0" marR="0" lvl="0" indent="0" algn="l" defTabSz="914400" rtl="0" fontAlgn="auto" hangingPunct="1">
              <a:lnSpc>
                <a:spcPct val="110000"/>
              </a:lnSpc>
              <a:spcBef>
                <a:spcPts val="800"/>
              </a:spcBef>
              <a:spcAft>
                <a:spcPts val="0"/>
              </a:spcAft>
              <a:buNone/>
              <a:tabLst/>
              <a:defRPr sz="1800" b="0" i="0" u="none" strike="noStrike" kern="0" cap="none" spc="0" baseline="0">
                <a:solidFill>
                  <a:srgbClr val="000000"/>
                </a:solidFill>
                <a:uFillTx/>
              </a:defRPr>
            </a:pPr>
            <a:endParaRPr lang="en-AU" sz="2000" b="1" i="0" u="none" strike="noStrike" kern="1200" cap="none" spc="0" baseline="0">
              <a:solidFill>
                <a:srgbClr val="000000"/>
              </a:solidFill>
              <a:uFillTx/>
              <a:latin typeface="Goudy Old Style"/>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name="Slide9">
    <p:bg>
      <p:bgPr>
        <a:solidFill>
          <a:srgbClr val="915943"/>
        </a:solidFill>
        <a:effectLst/>
      </p:bgPr>
    </p:bg>
    <p:spTree>
      <p:nvGrpSpPr>
        <p:cNvPr id="1" name=""/>
        <p:cNvGrpSpPr/>
        <p:nvPr/>
      </p:nvGrpSpPr>
      <p:grpSpPr>
        <a:xfrm>
          <a:off x="0" y="0"/>
          <a:ext cx="0" cy="0"/>
          <a:chOff x="0" y="0"/>
          <a:chExt cx="0" cy="0"/>
        </a:xfrm>
      </p:grpSpPr>
      <p:sp>
        <p:nvSpPr>
          <p:cNvPr id="2" name="Θέση κειμένου 3"/>
          <p:cNvSpPr txBox="1">
            <a:spLocks noGrp="1"/>
          </p:cNvSpPr>
          <p:nvPr>
            <p:ph type="body" idx="2"/>
          </p:nvPr>
        </p:nvSpPr>
        <p:spPr/>
        <p:txBody>
          <a:bodyPr/>
          <a:lstStyle/>
          <a:p>
            <a:pPr lvl="0"/>
            <a:r>
              <a:rPr lang="el-GR"/>
              <a:t>Μπορεί κανείς να παρακολουθήσει την τηλεοπτική σειρά που βασίζεται στο βιβλίο αυτό με τον ομώνυμο τίτλο: «Τα ψάθινα καπέλα». Είναι διαθέσιμη στο </a:t>
            </a:r>
            <a:r>
              <a:rPr lang="en-US"/>
              <a:t>YOUTUBE</a:t>
            </a:r>
            <a:r>
              <a:rPr lang="el-GR"/>
              <a:t> στον παρακάτω σύνδεσμο :</a:t>
            </a:r>
          </a:p>
          <a:p>
            <a:pPr lvl="0"/>
            <a:r>
              <a:rPr lang="en-AU">
                <a:hlinkClick r:id="rId2"/>
              </a:rPr>
              <a:t>https://www.youtube.com/playlist?list=PL8Pra97AUsbsmpuhhO16vgw1I57iyrfNK</a:t>
            </a:r>
            <a:r>
              <a:rPr lang="el-GR"/>
              <a:t> </a:t>
            </a:r>
            <a:endParaRPr lang="en-AU"/>
          </a:p>
        </p:txBody>
      </p:sp>
      <p:pic>
        <p:nvPicPr>
          <p:cNvPr id="3" name="Θέση περιεχομένου 13"/>
          <p:cNvPicPr>
            <a:picLocks noGrp="1" noChangeAspect="1"/>
          </p:cNvPicPr>
          <p:nvPr>
            <p:ph idx="1"/>
          </p:nvPr>
        </p:nvPicPr>
        <p:blipFill>
          <a:blip r:embed="rId3"/>
          <a:stretch>
            <a:fillRect/>
          </a:stretch>
        </p:blipFill>
        <p:spPr>
          <a:xfrm>
            <a:off x="1447796" y="609603"/>
            <a:ext cx="5333996" cy="5333996"/>
          </a:xfrm>
        </p:spPr>
      </p:pic>
      <p:sp>
        <p:nvSpPr>
          <p:cNvPr id="4" name="Τίτλος 1"/>
          <p:cNvSpPr txBox="1">
            <a:spLocks noGrp="1"/>
          </p:cNvSpPr>
          <p:nvPr>
            <p:ph type="title"/>
          </p:nvPr>
        </p:nvSpPr>
        <p:spPr/>
        <p:txBody>
          <a:bodyPr>
            <a:noAutofit/>
          </a:bodyPr>
          <a:lstStyle/>
          <a:p>
            <a:pPr lvl="0"/>
            <a:r>
              <a:rPr lang="el-GR" sz="2800"/>
              <a:t>Και για αυτούς που βαριούνται να διαβάζουν, υπάρχει εναλλακτική…</a:t>
            </a:r>
            <a:endParaRPr lang="en-AU" sz="2800"/>
          </a:p>
        </p:txBody>
      </p:sp>
      <p:pic>
        <p:nvPicPr>
          <p:cNvPr id="5" name="Εικόνα 17" descr="Εικόνα που περιέχει κείμενο&#10;&#10;Περιγραφή που δημιουργήθηκε αυτόματα"/>
          <p:cNvPicPr>
            <a:picLocks noChangeAspect="1"/>
          </p:cNvPicPr>
          <p:nvPr/>
        </p:nvPicPr>
        <p:blipFill>
          <a:blip r:embed="rId4"/>
          <a:stretch>
            <a:fillRect/>
          </a:stretch>
        </p:blipFill>
        <p:spPr>
          <a:xfrm>
            <a:off x="625888" y="4550228"/>
            <a:ext cx="1643835" cy="1698168"/>
          </a:xfrm>
          <a:prstGeom prst="rect">
            <a:avLst/>
          </a:prstGeom>
          <a:noFill/>
          <a:ln cap="flat">
            <a:noFill/>
          </a:ln>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name="Slide8">
    <p:bg>
      <p:bgPr>
        <a:solidFill>
          <a:srgbClr val="DB8359"/>
        </a:solidFill>
        <a:effectLst/>
      </p:bgPr>
    </p:bg>
    <p:spTree>
      <p:nvGrpSpPr>
        <p:cNvPr id="1" name=""/>
        <p:cNvGrpSpPr/>
        <p:nvPr/>
      </p:nvGrpSpPr>
      <p:grpSpPr>
        <a:xfrm>
          <a:off x="0" y="0"/>
          <a:ext cx="0" cy="0"/>
          <a:chOff x="0" y="0"/>
          <a:chExt cx="0" cy="0"/>
        </a:xfrm>
      </p:grpSpPr>
      <p:sp>
        <p:nvSpPr>
          <p:cNvPr id="2" name="Rectangle 27"/>
          <p:cNvSpPr>
            <a:spLocks noMove="1" noResize="1"/>
          </p:cNvSpPr>
          <p:nvPr/>
        </p:nvSpPr>
        <p:spPr>
          <a:xfrm>
            <a:off x="0" y="0"/>
            <a:ext cx="12191996" cy="6858000"/>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oudy Old Style"/>
            </a:endParaRPr>
          </a:p>
        </p:txBody>
      </p:sp>
      <p:sp>
        <p:nvSpPr>
          <p:cNvPr id="3" name="Rectangle 29"/>
          <p:cNvSpPr>
            <a:spLocks noMove="1" noResize="1"/>
          </p:cNvSpPr>
          <p:nvPr/>
        </p:nvSpPr>
        <p:spPr>
          <a:xfrm>
            <a:off x="643335" y="643463"/>
            <a:ext cx="6269162" cy="5571073"/>
          </a:xfrm>
          <a:prstGeom prst="rect">
            <a:avLst/>
          </a:prstGeom>
          <a:solidFill>
            <a:srgbClr val="FFFFFF"/>
          </a:solidFill>
          <a:ln cap="flat">
            <a:noFill/>
            <a:prstDash val="solid"/>
          </a:ln>
          <a:effectLst>
            <a:outerShdw dir="16200000" algn="tl">
              <a:srgbClr val="000000">
                <a:alpha val="66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4" name="Rectangle 31"/>
          <p:cNvSpPr>
            <a:spLocks noMove="1" noResize="1"/>
          </p:cNvSpPr>
          <p:nvPr/>
        </p:nvSpPr>
        <p:spPr>
          <a:xfrm>
            <a:off x="806116" y="809244"/>
            <a:ext cx="5943600" cy="5239512"/>
          </a:xfrm>
          <a:prstGeom prst="rect">
            <a:avLst/>
          </a:prstGeom>
          <a:solidFill>
            <a:srgbClr val="A13E1C"/>
          </a:solidFill>
          <a:ln w="6345" cap="sq">
            <a:solidFill>
              <a:srgbClr val="40404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sp>
        <p:nvSpPr>
          <p:cNvPr id="5" name="Τίτλος 1"/>
          <p:cNvSpPr txBox="1">
            <a:spLocks noGrp="1"/>
          </p:cNvSpPr>
          <p:nvPr>
            <p:ph type="ctrTitle"/>
          </p:nvPr>
        </p:nvSpPr>
        <p:spPr>
          <a:xfrm>
            <a:off x="1243629" y="1559765"/>
            <a:ext cx="5068564" cy="3135377"/>
          </a:xfrm>
        </p:spPr>
        <p:txBody>
          <a:bodyPr/>
          <a:lstStyle/>
          <a:p>
            <a:pPr lvl="0" algn="l"/>
            <a:r>
              <a:rPr lang="el-GR" sz="2000" b="1" u="sng">
                <a:solidFill>
                  <a:srgbClr val="96A9A9"/>
                </a:solidFill>
              </a:rPr>
              <a:t>Πρόγραμμα Φιλαναγνωσίας</a:t>
            </a:r>
            <a:br>
              <a:rPr lang="el-GR" sz="2000" b="1" u="sng">
                <a:solidFill>
                  <a:srgbClr val="96A9A9"/>
                </a:solidFill>
              </a:rPr>
            </a:br>
            <a:r>
              <a:rPr lang="el-GR" sz="2000" b="1" u="sng">
                <a:solidFill>
                  <a:srgbClr val="96A9A9"/>
                </a:solidFill>
              </a:rPr>
              <a:t>Λύκειο Κάτω Μηλιάς, Τμήμα Α2 </a:t>
            </a:r>
            <a:br>
              <a:rPr lang="el-GR" sz="2000" b="1" u="sng">
                <a:solidFill>
                  <a:srgbClr val="96A9A9"/>
                </a:solidFill>
              </a:rPr>
            </a:br>
            <a:r>
              <a:rPr lang="el-GR" sz="2000" b="1">
                <a:solidFill>
                  <a:srgbClr val="96A9A9"/>
                </a:solidFill>
              </a:rPr>
              <a:t/>
            </a:r>
            <a:br>
              <a:rPr lang="el-GR" sz="2000" b="1">
                <a:solidFill>
                  <a:srgbClr val="96A9A9"/>
                </a:solidFill>
              </a:rPr>
            </a:br>
            <a:r>
              <a:rPr lang="el-GR" sz="2000" b="1" u="sng">
                <a:solidFill>
                  <a:srgbClr val="96A9A9"/>
                </a:solidFill>
              </a:rPr>
              <a:t>Μάθημα:  </a:t>
            </a:r>
            <a:r>
              <a:rPr lang="el-GR" sz="2000" b="1">
                <a:solidFill>
                  <a:srgbClr val="96A9A9"/>
                </a:solidFill>
              </a:rPr>
              <a:t>ΝΕ Λογοτεχνία</a:t>
            </a:r>
            <a:br>
              <a:rPr lang="el-GR" sz="2000" b="1">
                <a:solidFill>
                  <a:srgbClr val="96A9A9"/>
                </a:solidFill>
              </a:rPr>
            </a:br>
            <a:r>
              <a:rPr lang="el-GR" sz="2000" b="1" u="sng">
                <a:solidFill>
                  <a:srgbClr val="96A9A9"/>
                </a:solidFill>
              </a:rPr>
              <a:t>Καθηγήτρια: </a:t>
            </a:r>
            <a:r>
              <a:rPr lang="el-GR" sz="2000" b="1">
                <a:solidFill>
                  <a:srgbClr val="96A9A9"/>
                </a:solidFill>
              </a:rPr>
              <a:t>Χριστίνα Δασκαλοπούλου</a:t>
            </a:r>
            <a:br>
              <a:rPr lang="el-GR" sz="2000" b="1">
                <a:solidFill>
                  <a:srgbClr val="96A9A9"/>
                </a:solidFill>
              </a:rPr>
            </a:br>
            <a:r>
              <a:rPr lang="el-GR" sz="2000" b="1" u="sng">
                <a:solidFill>
                  <a:srgbClr val="96A9A9"/>
                </a:solidFill>
              </a:rPr>
              <a:t>Μαθήτριες: </a:t>
            </a:r>
            <a:r>
              <a:rPr lang="el-GR" sz="2000" b="1">
                <a:solidFill>
                  <a:srgbClr val="96A9A9"/>
                </a:solidFill>
              </a:rPr>
              <a:t>Βάγια Φωτίου, Δήμητρα Νάτσιου, Μαρία Ντανά </a:t>
            </a:r>
            <a:br>
              <a:rPr lang="el-GR" sz="2000" b="1">
                <a:solidFill>
                  <a:srgbClr val="96A9A9"/>
                </a:solidFill>
              </a:rPr>
            </a:br>
            <a:r>
              <a:rPr lang="el-GR" sz="2000" b="1">
                <a:solidFill>
                  <a:srgbClr val="96A9A9"/>
                </a:solidFill>
              </a:rPr>
              <a:t/>
            </a:r>
            <a:br>
              <a:rPr lang="el-GR" sz="2000" b="1">
                <a:solidFill>
                  <a:srgbClr val="96A9A9"/>
                </a:solidFill>
              </a:rPr>
            </a:br>
            <a:r>
              <a:rPr lang="el-GR" sz="2000" b="1">
                <a:solidFill>
                  <a:srgbClr val="96A9A9"/>
                </a:solidFill>
              </a:rPr>
              <a:t>Σχολικό έτος: 2021-2022</a:t>
            </a:r>
            <a:endParaRPr lang="en-AU" sz="2000" b="1">
              <a:solidFill>
                <a:srgbClr val="E0BFA0"/>
              </a:solidFill>
            </a:endParaRPr>
          </a:p>
        </p:txBody>
      </p:sp>
      <p:sp>
        <p:nvSpPr>
          <p:cNvPr id="6" name="Υπότιτλος 2"/>
          <p:cNvSpPr txBox="1">
            <a:spLocks noGrp="1"/>
          </p:cNvSpPr>
          <p:nvPr>
            <p:ph type="subTitle" idx="1"/>
          </p:nvPr>
        </p:nvSpPr>
        <p:spPr>
          <a:xfrm>
            <a:off x="1243629" y="4708181"/>
            <a:ext cx="5068564" cy="797091"/>
          </a:xfrm>
        </p:spPr>
        <p:txBody>
          <a:bodyPr/>
          <a:lstStyle/>
          <a:p>
            <a:pPr lvl="0">
              <a:lnSpc>
                <a:spcPct val="90000"/>
              </a:lnSpc>
            </a:pPr>
            <a:r>
              <a:rPr lang="el-GR" sz="1700" b="1">
                <a:solidFill>
                  <a:srgbClr val="E0BFA0"/>
                </a:solidFill>
              </a:rPr>
              <a:t>Ευχαριστούμε για την προσοχή και το χρόνο σας!</a:t>
            </a:r>
            <a:endParaRPr lang="en-AU" sz="1700" b="1">
              <a:solidFill>
                <a:srgbClr val="E0BFA0"/>
              </a:solidFill>
            </a:endParaRPr>
          </a:p>
        </p:txBody>
      </p:sp>
      <p:sp>
        <p:nvSpPr>
          <p:cNvPr id="7" name="Rectangle 33"/>
          <p:cNvSpPr>
            <a:spLocks noMove="1" noResize="1"/>
          </p:cNvSpPr>
          <p:nvPr/>
        </p:nvSpPr>
        <p:spPr>
          <a:xfrm>
            <a:off x="2817796" y="640857"/>
            <a:ext cx="1920240" cy="731520"/>
          </a:xfrm>
          <a:prstGeom prst="rect">
            <a:avLst/>
          </a:prstGeom>
          <a:solidFill>
            <a:srgbClr val="96A9A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alibri"/>
            </a:endParaRPr>
          </a:p>
        </p:txBody>
      </p:sp>
      <p:cxnSp>
        <p:nvCxnSpPr>
          <p:cNvPr id="8" name="Straight Connector 35"/>
          <p:cNvCxnSpPr>
            <a:cxnSpLocks noMove="1" noResize="1"/>
          </p:cNvCxnSpPr>
          <p:nvPr/>
        </p:nvCxnSpPr>
        <p:spPr>
          <a:xfrm>
            <a:off x="2932096" y="640857"/>
            <a:ext cx="0" cy="640080"/>
          </a:xfrm>
          <a:prstGeom prst="straightConnector1">
            <a:avLst/>
          </a:prstGeom>
          <a:noFill/>
          <a:ln w="6345" cap="flat">
            <a:solidFill>
              <a:srgbClr val="FFFFFF"/>
            </a:solidFill>
            <a:prstDash val="solid"/>
            <a:miter/>
          </a:ln>
        </p:spPr>
      </p:cxnSp>
      <p:cxnSp>
        <p:nvCxnSpPr>
          <p:cNvPr id="9" name="Straight Connector 37"/>
          <p:cNvCxnSpPr>
            <a:cxnSpLocks noMove="1" noResize="1"/>
          </p:cNvCxnSpPr>
          <p:nvPr/>
        </p:nvCxnSpPr>
        <p:spPr>
          <a:xfrm>
            <a:off x="4623736" y="640857"/>
            <a:ext cx="0" cy="640080"/>
          </a:xfrm>
          <a:prstGeom prst="straightConnector1">
            <a:avLst/>
          </a:prstGeom>
          <a:noFill/>
          <a:ln w="6345" cap="flat">
            <a:solidFill>
              <a:srgbClr val="FFFFFF"/>
            </a:solidFill>
            <a:prstDash val="solid"/>
            <a:miter/>
          </a:ln>
        </p:spPr>
      </p:cxnSp>
      <p:cxnSp>
        <p:nvCxnSpPr>
          <p:cNvPr id="10" name="Straight Connector 39"/>
          <p:cNvCxnSpPr>
            <a:cxnSpLocks noMove="1" noResize="1"/>
          </p:cNvCxnSpPr>
          <p:nvPr/>
        </p:nvCxnSpPr>
        <p:spPr>
          <a:xfrm>
            <a:off x="2932096" y="1286149"/>
            <a:ext cx="1691640" cy="0"/>
          </a:xfrm>
          <a:prstGeom prst="straightConnector1">
            <a:avLst/>
          </a:prstGeom>
          <a:noFill/>
          <a:ln w="6345" cap="flat">
            <a:solidFill>
              <a:srgbClr val="FFFFFF"/>
            </a:solidFill>
            <a:prstDash val="solid"/>
            <a:miter/>
          </a:ln>
        </p:spPr>
      </p:cxnSp>
      <p:pic>
        <p:nvPicPr>
          <p:cNvPr id="11" name="Picture 3"/>
          <p:cNvPicPr>
            <a:picLocks noChangeAspect="1"/>
          </p:cNvPicPr>
          <p:nvPr/>
        </p:nvPicPr>
        <p:blipFill>
          <a:blip r:embed="rId2"/>
          <a:srcRect t="692" b="692"/>
          <a:stretch>
            <a:fillRect/>
          </a:stretch>
        </p:blipFill>
        <p:spPr>
          <a:xfrm>
            <a:off x="7555833" y="9"/>
            <a:ext cx="4636163" cy="6857990"/>
          </a:xfrm>
          <a:prstGeom prst="rect">
            <a:avLst/>
          </a:prstGeom>
          <a:noFill/>
          <a:ln cap="flat">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AD6947"/>
        </a:solidFill>
        <a:effectLst/>
      </p:bgPr>
    </p:bg>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458200" y="607390"/>
            <a:ext cx="3161958" cy="1114726"/>
          </a:xfrm>
        </p:spPr>
        <p:txBody>
          <a:bodyPr/>
          <a:lstStyle/>
          <a:p>
            <a:pPr lvl="0"/>
            <a:r>
              <a:rPr lang="el-GR"/>
              <a:t>Οι ήρωες και ο τόπος</a:t>
            </a:r>
            <a:endParaRPr lang="en-AU"/>
          </a:p>
        </p:txBody>
      </p:sp>
      <p:pic>
        <p:nvPicPr>
          <p:cNvPr id="3" name="Θέση περιεχομένου 7" descr="Εικόνα που περιέχει υπαίθριος, άτομο&#10;&#10;Περιγραφή που δημιουργήθηκε αυτόματα"/>
          <p:cNvPicPr>
            <a:picLocks noGrp="1" noChangeAspect="1"/>
          </p:cNvPicPr>
          <p:nvPr>
            <p:ph idx="1"/>
          </p:nvPr>
        </p:nvPicPr>
        <p:blipFill>
          <a:blip r:embed="rId2"/>
          <a:srcRect t="8266"/>
          <a:stretch>
            <a:fillRect/>
          </a:stretch>
        </p:blipFill>
        <p:spPr>
          <a:xfrm>
            <a:off x="2469593" y="1050581"/>
            <a:ext cx="3290413" cy="4893009"/>
          </a:xfrm>
        </p:spPr>
      </p:pic>
      <p:sp>
        <p:nvSpPr>
          <p:cNvPr id="4" name="Θέση κειμένου 5"/>
          <p:cNvSpPr txBox="1">
            <a:spLocks noGrp="1"/>
          </p:cNvSpPr>
          <p:nvPr>
            <p:ph type="body" idx="2"/>
          </p:nvPr>
        </p:nvSpPr>
        <p:spPr>
          <a:xfrm>
            <a:off x="8458200" y="1722116"/>
            <a:ext cx="3161958" cy="4221483"/>
          </a:xfrm>
        </p:spPr>
        <p:txBody>
          <a:bodyPr/>
          <a:lstStyle/>
          <a:p>
            <a:pPr marL="285750" lvl="0" indent="-285750">
              <a:buFont typeface="Wingdings" pitchFamily="2"/>
              <a:buChar char="v"/>
            </a:pPr>
            <a:r>
              <a:rPr lang="el-GR"/>
              <a:t>Πρωταγωνίστριες της ιστορίας είναι τρεις αδελφές: η Μαρία, η Ινφάντα και η Κατερίνα.</a:t>
            </a:r>
          </a:p>
          <a:p>
            <a:pPr marL="285750" lvl="0" indent="-285750">
              <a:buFont typeface="Wingdings" pitchFamily="2"/>
              <a:buChar char="v"/>
            </a:pPr>
            <a:r>
              <a:rPr lang="el-GR"/>
              <a:t>Ο τόπος της ιστορίας είναι η Κηφισιά, όπου βρίσκεται το παραμυθένιο εξοχικό των τριών κοριτσιών, στο οποίο περνάνε τα νεανικά καλοκαίρια τους.</a:t>
            </a:r>
          </a:p>
          <a:p>
            <a:pPr marL="285750" lvl="0" indent="-285750">
              <a:buFont typeface="Wingdings" pitchFamily="2"/>
              <a:buChar char="v"/>
            </a:pPr>
            <a:r>
              <a:rPr lang="el-GR"/>
              <a:t>Δεσπόζει το πολύχρωμο ελληνικό καλοκαιρινό τοπίο. </a:t>
            </a:r>
            <a:endParaRPr lang="en-AU"/>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6">
    <p:bg>
      <p:bgPr>
        <a:solidFill>
          <a:srgbClr val="4E632D"/>
        </a:solidFill>
        <a:effectLst/>
      </p:bgPr>
    </p:bg>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458200" y="607390"/>
            <a:ext cx="3161958" cy="1373812"/>
          </a:xfrm>
        </p:spPr>
        <p:txBody>
          <a:bodyPr/>
          <a:lstStyle/>
          <a:p>
            <a:pPr lvl="0"/>
            <a:r>
              <a:rPr lang="el-GR"/>
              <a:t>Ο χρόνος και η υπόθεση </a:t>
            </a:r>
            <a:endParaRPr lang="en-AU"/>
          </a:p>
        </p:txBody>
      </p:sp>
      <p:pic>
        <p:nvPicPr>
          <p:cNvPr id="3" name="Θέση περιεχομένου 5" descr="Εικόνα που περιέχει δέντρο, υπαίθριος, χλόη, ουρανός&#10;&#10;Περιγραφή που δημιουργήθηκε αυτόματα"/>
          <p:cNvPicPr>
            <a:picLocks noGrp="1" noChangeAspect="1"/>
          </p:cNvPicPr>
          <p:nvPr>
            <p:ph idx="1"/>
          </p:nvPr>
        </p:nvPicPr>
        <p:blipFill>
          <a:blip r:embed="rId2"/>
          <a:stretch>
            <a:fillRect/>
          </a:stretch>
        </p:blipFill>
        <p:spPr>
          <a:xfrm>
            <a:off x="1447796" y="609603"/>
            <a:ext cx="5333996" cy="5333996"/>
          </a:xfrm>
        </p:spPr>
      </p:pic>
      <p:sp>
        <p:nvSpPr>
          <p:cNvPr id="4" name="Θέση κειμένου 3"/>
          <p:cNvSpPr txBox="1">
            <a:spLocks noGrp="1"/>
          </p:cNvSpPr>
          <p:nvPr>
            <p:ph type="body" idx="2"/>
          </p:nvPr>
        </p:nvSpPr>
        <p:spPr>
          <a:xfrm>
            <a:off x="8458200" y="1981203"/>
            <a:ext cx="3161958" cy="3962396"/>
          </a:xfrm>
        </p:spPr>
        <p:txBody>
          <a:bodyPr/>
          <a:lstStyle/>
          <a:p>
            <a:pPr lvl="0"/>
            <a:r>
              <a:rPr lang="el-GR"/>
              <a:t>Στο βιβλίο σκιαγραφούνται τρία από τα πιο έντονα και  γοητευτικά καλοκαίρια των τριών κοριτσιών.</a:t>
            </a:r>
          </a:p>
          <a:p>
            <a:pPr lvl="0"/>
            <a:r>
              <a:rPr lang="el-GR"/>
              <a:t>Συγκινήσεις, έρωτες και ανατροπές παρουσιάζονται μέσα από τα μάτια της ευαίσθητης έφηβης και νεότερης από τις τρεις αδελφές, Κατερίνας.</a:t>
            </a:r>
            <a:endParaRPr lang="en-AU"/>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5">
    <p:bg>
      <p:bgPr>
        <a:solidFill>
          <a:srgbClr val="A6451C"/>
        </a:solidFill>
        <a:effectLst/>
      </p:bgPr>
    </p:bg>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Κατερίνα</a:t>
            </a:r>
            <a:endParaRPr lang="en-AU"/>
          </a:p>
        </p:txBody>
      </p:sp>
      <p:pic>
        <p:nvPicPr>
          <p:cNvPr id="3" name="Θέση περιεχομένου 5" descr="Εικόνα που περιέχει άτομο, παιχνίδι&#10;&#10;Περιγραφή που δημιουργήθηκε αυτόματα"/>
          <p:cNvPicPr>
            <a:picLocks noGrp="1" noChangeAspect="1"/>
          </p:cNvPicPr>
          <p:nvPr>
            <p:ph idx="1"/>
          </p:nvPr>
        </p:nvPicPr>
        <p:blipFill>
          <a:blip r:embed="rId2"/>
          <a:stretch>
            <a:fillRect/>
          </a:stretch>
        </p:blipFill>
        <p:spPr>
          <a:xfrm>
            <a:off x="2010930" y="609603"/>
            <a:ext cx="4207739" cy="5333996"/>
          </a:xfrm>
        </p:spPr>
      </p:pic>
      <p:sp>
        <p:nvSpPr>
          <p:cNvPr id="4" name="Θέση κειμένου 3"/>
          <p:cNvSpPr txBox="1">
            <a:spLocks noGrp="1"/>
          </p:cNvSpPr>
          <p:nvPr>
            <p:ph type="body" idx="2"/>
          </p:nvPr>
        </p:nvSpPr>
        <p:spPr/>
        <p:txBody>
          <a:bodyPr/>
          <a:lstStyle/>
          <a:p>
            <a:pPr lvl="0"/>
            <a:r>
              <a:rPr lang="el-GR"/>
              <a:t>Η νεότερη αδελφή είναι φαντασιόπληκτη, δημιουργική και ανέμελη. </a:t>
            </a:r>
          </a:p>
          <a:p>
            <a:pPr lvl="0"/>
            <a:r>
              <a:rPr lang="el-GR"/>
              <a:t>Είναι εκείνη που θα μας πάρει από το χέρι και θα μας ξεναγήσει με κάθε λεπτομέρεια στον τόπο της και τις εμπειρίες της. Μαζί της θα ταξιδέψουμε στο παρελθόν, το παρόν και τον μέλλον μιας άλλης εποχής…</a:t>
            </a:r>
            <a:endParaRPr lang="en-AU"/>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4A251D"/>
        </a:solidFill>
        <a:effectLst/>
      </p:bgPr>
    </p:bg>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Ινφάντα </a:t>
            </a:r>
            <a:endParaRPr lang="en-AU"/>
          </a:p>
        </p:txBody>
      </p:sp>
      <p:pic>
        <p:nvPicPr>
          <p:cNvPr id="3" name="Θέση περιεχομένου 5" descr="Εικόνα που περιέχει υπαίθριος, άλογο, θηλαστικό&#10;&#10;Περιγραφή που δημιουργήθηκε αυτόματα"/>
          <p:cNvPicPr>
            <a:picLocks noGrp="1" noChangeAspect="1"/>
          </p:cNvPicPr>
          <p:nvPr>
            <p:ph idx="1"/>
          </p:nvPr>
        </p:nvPicPr>
        <p:blipFill>
          <a:blip r:embed="rId2"/>
          <a:stretch>
            <a:fillRect/>
          </a:stretch>
        </p:blipFill>
        <p:spPr>
          <a:xfrm>
            <a:off x="2349587" y="609603"/>
            <a:ext cx="3530416" cy="5333996"/>
          </a:xfrm>
        </p:spPr>
      </p:pic>
      <p:sp>
        <p:nvSpPr>
          <p:cNvPr id="4" name="Θέση κειμένου 3"/>
          <p:cNvSpPr txBox="1">
            <a:spLocks noGrp="1"/>
          </p:cNvSpPr>
          <p:nvPr>
            <p:ph type="body" idx="2"/>
          </p:nvPr>
        </p:nvSpPr>
        <p:spPr/>
        <p:txBody>
          <a:bodyPr/>
          <a:lstStyle/>
          <a:p>
            <a:pPr lvl="0"/>
            <a:r>
              <a:rPr lang="el-GR"/>
              <a:t>Η μεσαία αδελφή. Έχει την πιο ιδιόρρυθμη και άκρως ενδιαφέρουσα προσωπικότητα. Άγριο πνεύμα, που προτιμά τη φύση και τα ζώα, παρά τους ανθρώπους και τα συναισθήματα (τουλάχιστον στην αρχή).  Πώς θα την επηρεάσει άραγε το ταξίδι προς την ενηλικίωση;</a:t>
            </a:r>
            <a:endParaRPr lang="en-AU"/>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name="Slide3">
    <p:bg>
      <p:bgPr>
        <a:solidFill>
          <a:srgbClr val="91752F"/>
        </a:solidFill>
        <a:effectLst/>
      </p:bgPr>
    </p:bg>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Μαρία</a:t>
            </a:r>
            <a:endParaRPr lang="en-AU"/>
          </a:p>
        </p:txBody>
      </p:sp>
      <p:pic>
        <p:nvPicPr>
          <p:cNvPr id="3" name="Θέση περιεχομένου 5" descr="Εικόνα που περιέχει υπαίθριος, χλόη, άτομο, φόρεμα&#10;&#10;Περιγραφή που δημιουργήθηκε αυτόματα"/>
          <p:cNvPicPr>
            <a:picLocks noGrp="1" noChangeAspect="1"/>
          </p:cNvPicPr>
          <p:nvPr>
            <p:ph idx="1"/>
          </p:nvPr>
        </p:nvPicPr>
        <p:blipFill>
          <a:blip r:embed="rId2"/>
          <a:stretch>
            <a:fillRect/>
          </a:stretch>
        </p:blipFill>
        <p:spPr>
          <a:xfrm>
            <a:off x="2923117" y="1485900"/>
            <a:ext cx="2383365" cy="3581403"/>
          </a:xfrm>
        </p:spPr>
      </p:pic>
      <p:sp>
        <p:nvSpPr>
          <p:cNvPr id="4" name="Θέση κειμένου 3"/>
          <p:cNvSpPr txBox="1">
            <a:spLocks noGrp="1"/>
          </p:cNvSpPr>
          <p:nvPr>
            <p:ph type="body" idx="2"/>
          </p:nvPr>
        </p:nvSpPr>
        <p:spPr/>
        <p:txBody>
          <a:bodyPr/>
          <a:lstStyle/>
          <a:p>
            <a:pPr lvl="0"/>
            <a:r>
              <a:rPr lang="el-GR"/>
              <a:t>Η μεγαλύτερη από τις αδελφές. Ατίθαση και ασυμβίβαστη στην αρχή, είναι η προσωποποίηση του εφηβικού ελεύθερου πνεύματος. Η μεταμόρφωσή της, όμως, στη συνέχεια, θα μας αφήσει όλους κατάπληκτους…Θετικά ή και αρνητικά τελικά;</a:t>
            </a:r>
            <a:endParaRPr lang="en-AU"/>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name="Slide14">
    <p:bg>
      <p:bgPr>
        <a:solidFill>
          <a:srgbClr val="73352E"/>
        </a:solidFill>
        <a:effectLst/>
      </p:bgPr>
    </p:bg>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Το μυστήριο του καλοκαιριού</a:t>
            </a:r>
            <a:endParaRPr lang="en-AU"/>
          </a:p>
        </p:txBody>
      </p:sp>
      <p:sp>
        <p:nvSpPr>
          <p:cNvPr id="3" name="Θέση κειμένου 3"/>
          <p:cNvSpPr txBox="1">
            <a:spLocks noGrp="1"/>
          </p:cNvSpPr>
          <p:nvPr>
            <p:ph type="body" idx="2"/>
          </p:nvPr>
        </p:nvSpPr>
        <p:spPr/>
        <p:txBody>
          <a:bodyPr/>
          <a:lstStyle/>
          <a:p>
            <a:pPr lvl="0"/>
            <a:r>
              <a:rPr lang="el-GR"/>
              <a:t>Τα κορίτσια ζουν στο εξοχικό με τη μητέρα τους, τον παππού και τη θεία τους Τερέζα. Μιας και οι γονείς τους είναι χωρισμένοι, βλέπουν σπάνια τον πατέρα τους. Παρόλα αυτά, οι στιγμές που περνούν μαζί του είναι ξεχωριστές και οι εμπειρίες που βιώνουν, αξέχαστες. </a:t>
            </a:r>
            <a:endParaRPr lang="en-AU"/>
          </a:p>
        </p:txBody>
      </p:sp>
      <p:pic>
        <p:nvPicPr>
          <p:cNvPr id="4" name="Θέση περιεχομένου 11" descr="Εικόνα που περιέχει υπαίθριος, ουρανός, παραλία, νερό&#10;&#10;Περιγραφή που δημιουργήθηκε αυτόματα"/>
          <p:cNvPicPr>
            <a:picLocks noGrp="1" noChangeAspect="1"/>
          </p:cNvPicPr>
          <p:nvPr>
            <p:ph idx="1"/>
          </p:nvPr>
        </p:nvPicPr>
        <p:blipFill>
          <a:blip r:embed="rId2"/>
          <a:stretch>
            <a:fillRect/>
          </a:stretch>
        </p:blipFill>
        <p:spPr>
          <a:xfrm>
            <a:off x="3413016" y="392113"/>
            <a:ext cx="4555330" cy="6073773"/>
          </a:xfrm>
        </p:spPr>
      </p:pic>
      <p:pic>
        <p:nvPicPr>
          <p:cNvPr id="5" name="Εικόνα 13" descr="Εικόνα που περιέχει εσωτερικό&#10;&#10;Περιγραφή που δημιουργήθηκε αυτόματα"/>
          <p:cNvPicPr>
            <a:picLocks noChangeAspect="1"/>
          </p:cNvPicPr>
          <p:nvPr/>
        </p:nvPicPr>
        <p:blipFill>
          <a:blip r:embed="rId3"/>
          <a:stretch>
            <a:fillRect/>
          </a:stretch>
        </p:blipFill>
        <p:spPr>
          <a:xfrm>
            <a:off x="424885" y="607390"/>
            <a:ext cx="3602763" cy="4503456"/>
          </a:xfrm>
          <a:prstGeom prst="rect">
            <a:avLst/>
          </a:prstGeom>
          <a:noFill/>
          <a:ln cap="flat">
            <a:noFill/>
          </a:ln>
        </p:spPr>
      </p:pic>
      <p:pic>
        <p:nvPicPr>
          <p:cNvPr id="6" name="Εικόνα 16"/>
          <p:cNvPicPr>
            <a:picLocks noChangeAspect="1"/>
          </p:cNvPicPr>
          <p:nvPr/>
        </p:nvPicPr>
        <p:blipFill>
          <a:blip r:embed="rId4"/>
          <a:stretch>
            <a:fillRect/>
          </a:stretch>
        </p:blipFill>
        <p:spPr>
          <a:xfrm>
            <a:off x="2143975" y="4313837"/>
            <a:ext cx="2373535" cy="2367326"/>
          </a:xfrm>
          <a:prstGeom prst="rect">
            <a:avLst/>
          </a:prstGeom>
          <a:noFill/>
          <a:ln cap="flat">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name="Slide12">
    <p:bg>
      <p:bgPr>
        <a:solidFill>
          <a:srgbClr val="773E2D"/>
        </a:solidFill>
        <a:effectLst/>
      </p:bgPr>
    </p:bg>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Η ομορφιά σε όλο της το μεγαλείο…</a:t>
            </a:r>
            <a:endParaRPr lang="en-AU"/>
          </a:p>
        </p:txBody>
      </p:sp>
      <p:sp>
        <p:nvSpPr>
          <p:cNvPr id="3" name="Θέση κειμένου 3"/>
          <p:cNvSpPr txBox="1">
            <a:spLocks noGrp="1"/>
          </p:cNvSpPr>
          <p:nvPr>
            <p:ph type="body" idx="2"/>
          </p:nvPr>
        </p:nvSpPr>
        <p:spPr/>
        <p:txBody>
          <a:bodyPr/>
          <a:lstStyle/>
          <a:p>
            <a:pPr lvl="0"/>
            <a:r>
              <a:rPr lang="el-GR"/>
              <a:t>Η καθεμιά τους ζει τη μαγεία της εφηβικής ηλικίας με το δικό της, διαφορετικό τρόπο. </a:t>
            </a:r>
          </a:p>
          <a:p>
            <a:pPr lvl="0"/>
            <a:r>
              <a:rPr lang="el-GR"/>
              <a:t>Οι άνθρωποι, οι ιστορίες τους, η φύση, η φαντασία, η τέχνη, η ποίηση, ο έρωτας, το σύμπαν… Η ζωή είναι μια ειρωνεία και μας επιφυλάσσει ό,τι μπορούμε και δεν μπορούμε να φανταστούμε.</a:t>
            </a:r>
            <a:endParaRPr lang="en-AU"/>
          </a:p>
        </p:txBody>
      </p:sp>
      <p:pic>
        <p:nvPicPr>
          <p:cNvPr id="4" name="Θέση περιεχομένου 7" descr="Εικόνα που περιέχει υπαίθριος, ηλιοβασίλεμα, νερό, παραλία&#10;&#10;Περιγραφή που δημιουργήθηκε αυτόματα"/>
          <p:cNvPicPr>
            <a:picLocks noGrp="1" noChangeAspect="1"/>
          </p:cNvPicPr>
          <p:nvPr>
            <p:ph idx="1"/>
          </p:nvPr>
        </p:nvPicPr>
        <p:blipFill>
          <a:blip r:embed="rId2"/>
          <a:stretch>
            <a:fillRect/>
          </a:stretch>
        </p:blipFill>
        <p:spPr>
          <a:xfrm>
            <a:off x="530269" y="607390"/>
            <a:ext cx="3548530" cy="5327998"/>
          </a:xfrm>
        </p:spPr>
      </p:pic>
      <p:pic>
        <p:nvPicPr>
          <p:cNvPr id="5" name="Εικόνα 9" descr="Εικόνα που περιέχει κείμενο, φύση, νυχτερινός ουρανός&#10;&#10;Περιγραφή που δημιουργήθηκε αυτόματα"/>
          <p:cNvPicPr>
            <a:picLocks noChangeAspect="1"/>
          </p:cNvPicPr>
          <p:nvPr/>
        </p:nvPicPr>
        <p:blipFill>
          <a:blip r:embed="rId3"/>
          <a:stretch>
            <a:fillRect/>
          </a:stretch>
        </p:blipFill>
        <p:spPr>
          <a:xfrm>
            <a:off x="4597502" y="615601"/>
            <a:ext cx="2997000" cy="5327998"/>
          </a:xfrm>
          <a:prstGeom prst="rect">
            <a:avLst/>
          </a:prstGeom>
          <a:noFill/>
          <a:ln cap="flat">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name="Slide17">
    <p:bg>
      <p:bgPr>
        <a:solidFill>
          <a:srgbClr val="343A56"/>
        </a:solidFill>
        <a:effectLst/>
      </p:bgPr>
    </p:bg>
    <p:spTree>
      <p:nvGrpSpPr>
        <p:cNvPr id="1" name=""/>
        <p:cNvGrpSpPr/>
        <p:nvPr/>
      </p:nvGrpSpPr>
      <p:grpSpPr>
        <a:xfrm>
          <a:off x="0" y="0"/>
          <a:ext cx="0" cy="0"/>
          <a:chOff x="0" y="0"/>
          <a:chExt cx="0" cy="0"/>
        </a:xfrm>
      </p:grpSpPr>
      <p:sp>
        <p:nvSpPr>
          <p:cNvPr id="2" name="Θέση περιεχομένου 2"/>
          <p:cNvSpPr txBox="1">
            <a:spLocks noGrp="1"/>
          </p:cNvSpPr>
          <p:nvPr>
            <p:ph type="body" idx="2"/>
          </p:nvPr>
        </p:nvSpPr>
        <p:spPr>
          <a:xfrm>
            <a:off x="685800" y="609603"/>
            <a:ext cx="6858000" cy="5333996"/>
          </a:xfrm>
        </p:spPr>
        <p:txBody>
          <a:bodyPr/>
          <a:lstStyle/>
          <a:p>
            <a:pPr lvl="0"/>
            <a:r>
              <a:rPr lang="el-GR" b="1"/>
              <a:t>Μερικά από τα αγαπημένα μας…</a:t>
            </a:r>
            <a:endParaRPr lang="en-AU" sz="2000"/>
          </a:p>
          <a:p>
            <a:pPr lvl="0"/>
            <a:endParaRPr lang="el-GR" sz="2000" b="1"/>
          </a:p>
          <a:p>
            <a:pPr marL="342900" lvl="0" indent="-342900">
              <a:buFont typeface="Wingdings" pitchFamily="2"/>
              <a:buChar char="v"/>
            </a:pPr>
            <a:r>
              <a:rPr lang="el-GR" sz="2000" b="1"/>
              <a:t>Το πολύχρωμο παρτέρι της Κατερίνας.</a:t>
            </a:r>
          </a:p>
          <a:p>
            <a:pPr marL="342900" lvl="0" indent="-342900">
              <a:buFont typeface="Wingdings" pitchFamily="2"/>
              <a:buChar char="v"/>
            </a:pPr>
            <a:r>
              <a:rPr lang="el-GR" sz="2000" b="1"/>
              <a:t>Οι νυχτερινοί περίπατοι της Κατερίνας με το Δαυίδ και οι ρομαντικές στιγμές τους. </a:t>
            </a:r>
          </a:p>
          <a:p>
            <a:pPr marL="342900" lvl="0" indent="-342900">
              <a:buFont typeface="Wingdings" pitchFamily="2"/>
              <a:buChar char="v"/>
            </a:pPr>
            <a:r>
              <a:rPr lang="el-GR" sz="2000" b="1"/>
              <a:t>Η φράση του μυστηριώδη Κρητικού: «Δεν μπορώ να βλέπω άνθρωπο να κρυώνει…Ούτε ζωντανό…» και η ζεστή αγκαλιά που έδωσε στη Μαρία.</a:t>
            </a:r>
          </a:p>
          <a:p>
            <a:pPr marL="342900" lvl="0" indent="-342900">
              <a:buFont typeface="Wingdings" pitchFamily="2"/>
              <a:buChar char="v"/>
            </a:pPr>
            <a:r>
              <a:rPr lang="el-GR" sz="2000" b="1"/>
              <a:t>Το μαγικό φιλί κάτω από τ ’αστέρια.</a:t>
            </a:r>
          </a:p>
          <a:p>
            <a:pPr marL="342900" lvl="0" indent="-342900">
              <a:buFont typeface="Wingdings" pitchFamily="2"/>
              <a:buChar char="v"/>
            </a:pPr>
            <a:r>
              <a:rPr lang="el-GR" sz="2000" b="1"/>
              <a:t>Η πρόταση γάμου-έκπληξη…</a:t>
            </a:r>
          </a:p>
          <a:p>
            <a:pPr lvl="0"/>
            <a:endParaRPr lang="el-GR" sz="2000" b="1"/>
          </a:p>
          <a:p>
            <a:pPr lvl="0"/>
            <a:endParaRPr lang="el-GR" sz="2000" b="1"/>
          </a:p>
          <a:p>
            <a:pPr lvl="0"/>
            <a:endParaRPr lang="en-AU" sz="2000" b="1"/>
          </a:p>
        </p:txBody>
      </p:sp>
      <p:pic>
        <p:nvPicPr>
          <p:cNvPr id="3" name="Θέση περιεχομένου 10" descr="Εικόνα που περιέχει υπαίθριος, δέντρο, νυχτερινός ουρανός, φύση&#10;&#10;Περιγραφή που δημιουργήθηκε αυτόματα"/>
          <p:cNvPicPr>
            <a:picLocks noGrp="1" noChangeAspect="1"/>
          </p:cNvPicPr>
          <p:nvPr>
            <p:ph idx="1"/>
          </p:nvPr>
        </p:nvPicPr>
        <p:blipFill>
          <a:blip r:embed="rId2"/>
          <a:stretch>
            <a:fillRect/>
          </a:stretch>
        </p:blipFill>
        <p:spPr>
          <a:xfrm>
            <a:off x="8423855" y="609603"/>
            <a:ext cx="3203783" cy="5333996"/>
          </a:xfrm>
        </p:spPr>
      </p:pic>
    </p:spTree>
  </p:cSld>
  <p:clrMapOvr>
    <a:masterClrMapping/>
  </p:clrMapOvr>
  <p:transition spd="slow">
    <p:wipe/>
  </p:transition>
</p:sld>
</file>

<file path=ppt/theme/theme1.xml><?xml version="1.0" encoding="utf-8"?>
<a:theme xmlns:a="http://schemas.openxmlformats.org/drawingml/2006/main" name="Savon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620</Words>
  <Application>Microsoft Office PowerPoint</Application>
  <PresentationFormat>Ευρεία οθόνη</PresentationFormat>
  <Paragraphs>45</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Garamond</vt:lpstr>
      <vt:lpstr>Goudy Old Style</vt:lpstr>
      <vt:lpstr>Wingdings</vt:lpstr>
      <vt:lpstr>SavonVTI</vt:lpstr>
      <vt:lpstr>Τα ψάθινα καπέλα Της Μαργαρίτας Λυμπεράκη  (1946)</vt:lpstr>
      <vt:lpstr>Οι ήρωες και ο τόπος</vt:lpstr>
      <vt:lpstr>Ο χρόνος και η υπόθεση </vt:lpstr>
      <vt:lpstr>Κατερίνα</vt:lpstr>
      <vt:lpstr>Ινφάντα </vt:lpstr>
      <vt:lpstr>Μαρία</vt:lpstr>
      <vt:lpstr>Το μυστήριο του καλοκαιριού</vt:lpstr>
      <vt:lpstr>Η ομορφιά σε όλο της το μεγαλείο…</vt:lpstr>
      <vt:lpstr>Παρουσίαση του PowerPoint</vt:lpstr>
      <vt:lpstr>Παρουσίαση του PowerPoint</vt:lpstr>
      <vt:lpstr>Παρουσίαση του PowerPoint</vt:lpstr>
      <vt:lpstr>Και για αυτούς που βαριούνται να διαβάζουν, υπάρχει εναλλακτική…</vt:lpstr>
      <vt:lpstr>Πρόγραμμα Φιλαναγνωσίας Λύκειο Κάτω Μηλιάς, Τμήμα Α2   Μάθημα:  ΝΕ Λογοτεχνία Καθηγήτρια: Χριστίνα Δασκαλοπούλου Μαθήτριες: Βάγια Φωτίου, Δήμητρα Νάτσιου, Μαρία Ντανά   Σχολικό έτος: 2021-2022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ψάθινα καπέλα Της Μαργαρίτας Λυμπεράκη</dc:title>
  <dc:creator>MARIA MARIA</dc:creator>
  <cp:lastModifiedBy>user</cp:lastModifiedBy>
  <cp:revision>23</cp:revision>
  <dcterms:created xsi:type="dcterms:W3CDTF">2022-01-07T23:59:25Z</dcterms:created>
  <dcterms:modified xsi:type="dcterms:W3CDTF">2022-02-04T07:43:09Z</dcterms:modified>
</cp:coreProperties>
</file>