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61" r:id="rId3"/>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9144000"/>
  <p:notesSz cx="6858000" cy="9144000"/>
  <p:embeddedFontLst>
    <p:embeddedFont>
      <p:font typeface="Tahoma"/>
      <p:regular r:id="rId27"/>
      <p:bold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xml"/><Relationship Id="rId2" Type="http://schemas.openxmlformats.org/officeDocument/2006/relationships/presProps" Target="presProps.xml"/><Relationship Id="rId3" Type="http://schemas.openxmlformats.org/officeDocument/2006/relationships/slideMaster" Target="slideMasters/slideMaster.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Tahoma-bold.fntdata"/><Relationship Id="rId27" Type="http://schemas.openxmlformats.org/officeDocument/2006/relationships/font" Target="fonts/Tahoma-regular.fntdata"/><Relationship Id="rId5" Type="http://schemas.openxmlformats.org/officeDocument/2006/relationships/notesMaster" Target="notesMasters/notesMaster.xml"/><Relationship Id="rId6" Type="http://schemas.openxmlformats.org/officeDocument/2006/relationships/slide" Target="slides/slide.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notesSlide.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 name="Shape 101"/>
        <p:cNvGrpSpPr/>
        <p:nvPr/>
      </p:nvGrpSpPr>
      <p:grpSpPr>
        <a:xfrm>
          <a:off x="0" y="0"/>
          <a:ext cx="0" cy="0"/>
          <a:chOff x="0" y="0"/>
          <a:chExt cx="0" cy="0"/>
        </a:xfrm>
      </p:grpSpPr>
      <p:sp>
        <p:nvSpPr>
          <p:cNvPr id="102" name="Shape 10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03" name="Shape 10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8" name="Shape 108"/>
        <p:cNvGrpSpPr/>
        <p:nvPr/>
      </p:nvGrpSpPr>
      <p:grpSpPr>
        <a:xfrm>
          <a:off x="0" y="0"/>
          <a:ext cx="0" cy="0"/>
          <a:chOff x="0" y="0"/>
          <a:chExt cx="0" cy="0"/>
        </a:xfrm>
      </p:grpSpPr>
      <p:sp>
        <p:nvSpPr>
          <p:cNvPr id="109" name="Shape 10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10" name="Shape 11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4" name="Shape 164"/>
        <p:cNvGrpSpPr/>
        <p:nvPr/>
      </p:nvGrpSpPr>
      <p:grpSpPr>
        <a:xfrm>
          <a:off x="0" y="0"/>
          <a:ext cx="0" cy="0"/>
          <a:chOff x="0" y="0"/>
          <a:chExt cx="0" cy="0"/>
        </a:xfrm>
      </p:grpSpPr>
      <p:sp>
        <p:nvSpPr>
          <p:cNvPr id="165" name="Shape 16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66" name="Shape 16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1" name="Shape 171"/>
        <p:cNvGrpSpPr/>
        <p:nvPr/>
      </p:nvGrpSpPr>
      <p:grpSpPr>
        <a:xfrm>
          <a:off x="0" y="0"/>
          <a:ext cx="0" cy="0"/>
          <a:chOff x="0" y="0"/>
          <a:chExt cx="0" cy="0"/>
        </a:xfrm>
      </p:grpSpPr>
      <p:sp>
        <p:nvSpPr>
          <p:cNvPr id="172" name="Shape 17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73" name="Shape 17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8" name="Shape 178"/>
        <p:cNvGrpSpPr/>
        <p:nvPr/>
      </p:nvGrpSpPr>
      <p:grpSpPr>
        <a:xfrm>
          <a:off x="0" y="0"/>
          <a:ext cx="0" cy="0"/>
          <a:chOff x="0" y="0"/>
          <a:chExt cx="0" cy="0"/>
        </a:xfrm>
      </p:grpSpPr>
      <p:sp>
        <p:nvSpPr>
          <p:cNvPr id="179" name="Shape 17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80" name="Shape 18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3" name="Shape 183"/>
        <p:cNvGrpSpPr/>
        <p:nvPr/>
      </p:nvGrpSpPr>
      <p:grpSpPr>
        <a:xfrm>
          <a:off x="0" y="0"/>
          <a:ext cx="0" cy="0"/>
          <a:chOff x="0" y="0"/>
          <a:chExt cx="0" cy="0"/>
        </a:xfrm>
      </p:grpSpPr>
      <p:sp>
        <p:nvSpPr>
          <p:cNvPr id="184" name="Shape 18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85" name="Shape 18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0" name="Shape 190"/>
        <p:cNvGrpSpPr/>
        <p:nvPr/>
      </p:nvGrpSpPr>
      <p:grpSpPr>
        <a:xfrm>
          <a:off x="0" y="0"/>
          <a:ext cx="0" cy="0"/>
          <a:chOff x="0" y="0"/>
          <a:chExt cx="0" cy="0"/>
        </a:xfrm>
      </p:grpSpPr>
      <p:sp>
        <p:nvSpPr>
          <p:cNvPr id="191" name="Shape 19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92" name="Shape 19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7" name="Shape 197"/>
        <p:cNvGrpSpPr/>
        <p:nvPr/>
      </p:nvGrpSpPr>
      <p:grpSpPr>
        <a:xfrm>
          <a:off x="0" y="0"/>
          <a:ext cx="0" cy="0"/>
          <a:chOff x="0" y="0"/>
          <a:chExt cx="0" cy="0"/>
        </a:xfrm>
      </p:grpSpPr>
      <p:sp>
        <p:nvSpPr>
          <p:cNvPr id="198" name="Shape 19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99" name="Shape 19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2" name="Shape 202"/>
        <p:cNvGrpSpPr/>
        <p:nvPr/>
      </p:nvGrpSpPr>
      <p:grpSpPr>
        <a:xfrm>
          <a:off x="0" y="0"/>
          <a:ext cx="0" cy="0"/>
          <a:chOff x="0" y="0"/>
          <a:chExt cx="0" cy="0"/>
        </a:xfrm>
      </p:grpSpPr>
      <p:sp>
        <p:nvSpPr>
          <p:cNvPr id="203" name="Shape 20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04" name="Shape 20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8" name="Shape 208"/>
        <p:cNvGrpSpPr/>
        <p:nvPr/>
      </p:nvGrpSpPr>
      <p:grpSpPr>
        <a:xfrm>
          <a:off x="0" y="0"/>
          <a:ext cx="0" cy="0"/>
          <a:chOff x="0" y="0"/>
          <a:chExt cx="0" cy="0"/>
        </a:xfrm>
      </p:grpSpPr>
      <p:sp>
        <p:nvSpPr>
          <p:cNvPr id="209" name="Shape 20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10" name="Shape 21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4" name="Shape 214"/>
        <p:cNvGrpSpPr/>
        <p:nvPr/>
      </p:nvGrpSpPr>
      <p:grpSpPr>
        <a:xfrm>
          <a:off x="0" y="0"/>
          <a:ext cx="0" cy="0"/>
          <a:chOff x="0" y="0"/>
          <a:chExt cx="0" cy="0"/>
        </a:xfrm>
      </p:grpSpPr>
      <p:sp>
        <p:nvSpPr>
          <p:cNvPr id="215" name="Shape 215"/>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216" name="Shape 21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1" name="Shape 221"/>
        <p:cNvGrpSpPr/>
        <p:nvPr/>
      </p:nvGrpSpPr>
      <p:grpSpPr>
        <a:xfrm>
          <a:off x="0" y="0"/>
          <a:ext cx="0" cy="0"/>
          <a:chOff x="0" y="0"/>
          <a:chExt cx="0" cy="0"/>
        </a:xfrm>
      </p:grpSpPr>
      <p:sp>
        <p:nvSpPr>
          <p:cNvPr id="222" name="Shape 222"/>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223" name="Shape 22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4" name="Shape 114"/>
        <p:cNvGrpSpPr/>
        <p:nvPr/>
      </p:nvGrpSpPr>
      <p:grpSpPr>
        <a:xfrm>
          <a:off x="0" y="0"/>
          <a:ext cx="0" cy="0"/>
          <a:chOff x="0" y="0"/>
          <a:chExt cx="0" cy="0"/>
        </a:xfrm>
      </p:grpSpPr>
      <p:sp>
        <p:nvSpPr>
          <p:cNvPr id="115" name="Shape 11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16" name="Shape 11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8" name="Shape 228"/>
        <p:cNvGrpSpPr/>
        <p:nvPr/>
      </p:nvGrpSpPr>
      <p:grpSpPr>
        <a:xfrm>
          <a:off x="0" y="0"/>
          <a:ext cx="0" cy="0"/>
          <a:chOff x="0" y="0"/>
          <a:chExt cx="0" cy="0"/>
        </a:xfrm>
      </p:grpSpPr>
      <p:sp>
        <p:nvSpPr>
          <p:cNvPr id="229" name="Shape 229"/>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230" name="Shape 23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1" name="Shape 121"/>
        <p:cNvGrpSpPr/>
        <p:nvPr/>
      </p:nvGrpSpPr>
      <p:grpSpPr>
        <a:xfrm>
          <a:off x="0" y="0"/>
          <a:ext cx="0" cy="0"/>
          <a:chOff x="0" y="0"/>
          <a:chExt cx="0" cy="0"/>
        </a:xfrm>
      </p:grpSpPr>
      <p:sp>
        <p:nvSpPr>
          <p:cNvPr id="122" name="Shape 12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23" name="Shape 12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 name="Shape 127"/>
        <p:cNvGrpSpPr/>
        <p:nvPr/>
      </p:nvGrpSpPr>
      <p:grpSpPr>
        <a:xfrm>
          <a:off x="0" y="0"/>
          <a:ext cx="0" cy="0"/>
          <a:chOff x="0" y="0"/>
          <a:chExt cx="0" cy="0"/>
        </a:xfrm>
      </p:grpSpPr>
      <p:sp>
        <p:nvSpPr>
          <p:cNvPr id="128" name="Shape 12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29" name="Shape 12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4" name="Shape 134"/>
        <p:cNvGrpSpPr/>
        <p:nvPr/>
      </p:nvGrpSpPr>
      <p:grpSpPr>
        <a:xfrm>
          <a:off x="0" y="0"/>
          <a:ext cx="0" cy="0"/>
          <a:chOff x="0" y="0"/>
          <a:chExt cx="0" cy="0"/>
        </a:xfrm>
      </p:grpSpPr>
      <p:sp>
        <p:nvSpPr>
          <p:cNvPr id="135" name="Shape 13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36" name="Shape 13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41" name="Shape 14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6" name="Shape 146"/>
        <p:cNvGrpSpPr/>
        <p:nvPr/>
      </p:nvGrpSpPr>
      <p:grpSpPr>
        <a:xfrm>
          <a:off x="0" y="0"/>
          <a:ext cx="0" cy="0"/>
          <a:chOff x="0" y="0"/>
          <a:chExt cx="0" cy="0"/>
        </a:xfrm>
      </p:grpSpPr>
      <p:sp>
        <p:nvSpPr>
          <p:cNvPr id="147" name="Shape 14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48" name="Shape 14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3" name="Shape 153"/>
        <p:cNvGrpSpPr/>
        <p:nvPr/>
      </p:nvGrpSpPr>
      <p:grpSpPr>
        <a:xfrm>
          <a:off x="0" y="0"/>
          <a:ext cx="0" cy="0"/>
          <a:chOff x="0" y="0"/>
          <a:chExt cx="0" cy="0"/>
        </a:xfrm>
      </p:grpSpPr>
      <p:sp>
        <p:nvSpPr>
          <p:cNvPr id="154" name="Shape 15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55" name="Shape 15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8" name="Shape 158"/>
        <p:cNvGrpSpPr/>
        <p:nvPr/>
      </p:nvGrpSpPr>
      <p:grpSpPr>
        <a:xfrm>
          <a:off x="0" y="0"/>
          <a:ext cx="0" cy="0"/>
          <a:chOff x="0" y="0"/>
          <a:chExt cx="0" cy="0"/>
        </a:xfrm>
      </p:grpSpPr>
      <p:sp>
        <p:nvSpPr>
          <p:cNvPr id="159" name="Shape 15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60" name="Shape 16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Διαφάνεια τίτλου">
    <p:spTree>
      <p:nvGrpSpPr>
        <p:cNvPr id="12" name="Shape 12"/>
        <p:cNvGrpSpPr/>
        <p:nvPr/>
      </p:nvGrpSpPr>
      <p:grpSpPr>
        <a:xfrm>
          <a:off x="0" y="0"/>
          <a:ext cx="0" cy="0"/>
          <a:chOff x="0" y="0"/>
          <a:chExt cx="0" cy="0"/>
        </a:xfrm>
      </p:grpSpPr>
      <p:sp>
        <p:nvSpPr>
          <p:cNvPr id="13" name="Shape 13"/>
          <p:cNvSpPr txBox="1"/>
          <p:nvPr>
            <p:ph type="ctrTitle"/>
          </p:nvPr>
        </p:nvSpPr>
        <p:spPr>
          <a:xfrm>
            <a:off x="685800" y="1997075"/>
            <a:ext cx="7772400" cy="1431924"/>
          </a:xfrm>
          <a:prstGeom prst="rect">
            <a:avLst/>
          </a:prstGeom>
          <a:noFill/>
          <a:ln>
            <a:noFill/>
          </a:ln>
        </p:spPr>
        <p:txBody>
          <a:bodyPr anchorCtr="1" anchor="b" bIns="91425" lIns="91425" rIns="91425" tIns="91425"/>
          <a:lstStyle>
            <a:lvl1pPr indent="0" lvl="0" marL="0" marR="0" rtl="0" algn="ctr">
              <a:spcBef>
                <a:spcPts val="0"/>
              </a:spcBef>
              <a:spcAft>
                <a:spcPts val="0"/>
              </a:spcAft>
              <a:buNone/>
              <a:defRPr b="0" i="0" sz="4400" u="none" cap="none" strike="noStrike">
                <a:solidFill>
                  <a:schemeClr val="lt2"/>
                </a:solidFill>
                <a:latin typeface="Tahoma"/>
                <a:ea typeface="Tahoma"/>
                <a:cs typeface="Tahoma"/>
                <a:sym typeface="Tahoma"/>
              </a:defRPr>
            </a:lvl1pPr>
            <a:lvl2pPr indent="0" lvl="1" marL="0" marR="0" rtl="0" algn="l">
              <a:spcBef>
                <a:spcPts val="0"/>
              </a:spcBef>
              <a:spcAft>
                <a:spcPts val="0"/>
              </a:spcAft>
              <a:buNone/>
              <a:defRPr b="0" i="0" sz="4400" u="none" cap="none" strike="noStrike">
                <a:solidFill>
                  <a:schemeClr val="lt2"/>
                </a:solidFill>
                <a:latin typeface="Tahoma"/>
                <a:ea typeface="Tahoma"/>
                <a:cs typeface="Tahoma"/>
                <a:sym typeface="Tahoma"/>
              </a:defRPr>
            </a:lvl2pPr>
            <a:lvl3pPr indent="0" lvl="2" marL="0" marR="0" rtl="0" algn="l">
              <a:spcBef>
                <a:spcPts val="0"/>
              </a:spcBef>
              <a:spcAft>
                <a:spcPts val="0"/>
              </a:spcAft>
              <a:buNone/>
              <a:defRPr b="0" i="0" sz="4400" u="none" cap="none" strike="noStrike">
                <a:solidFill>
                  <a:schemeClr val="lt2"/>
                </a:solidFill>
                <a:latin typeface="Tahoma"/>
                <a:ea typeface="Tahoma"/>
                <a:cs typeface="Tahoma"/>
                <a:sym typeface="Tahoma"/>
              </a:defRPr>
            </a:lvl3pPr>
            <a:lvl4pPr indent="0" lvl="3" marL="0" marR="0" rtl="0" algn="l">
              <a:spcBef>
                <a:spcPts val="0"/>
              </a:spcBef>
              <a:spcAft>
                <a:spcPts val="0"/>
              </a:spcAft>
              <a:buNone/>
              <a:defRPr b="0" i="0" sz="4400" u="none" cap="none" strike="noStrike">
                <a:solidFill>
                  <a:schemeClr val="lt2"/>
                </a:solidFill>
                <a:latin typeface="Tahoma"/>
                <a:ea typeface="Tahoma"/>
                <a:cs typeface="Tahoma"/>
                <a:sym typeface="Tahoma"/>
              </a:defRPr>
            </a:lvl4pPr>
            <a:lvl5pPr indent="0" lvl="4" marL="0" marR="0" rtl="0" algn="l">
              <a:spcBef>
                <a:spcPts val="0"/>
              </a:spcBef>
              <a:spcAft>
                <a:spcPts val="0"/>
              </a:spcAft>
              <a:buNone/>
              <a:defRPr b="0" i="0" sz="4400" u="none" cap="none" strike="noStrike">
                <a:solidFill>
                  <a:schemeClr val="lt2"/>
                </a:solidFill>
                <a:latin typeface="Tahoma"/>
                <a:ea typeface="Tahoma"/>
                <a:cs typeface="Tahoma"/>
                <a:sym typeface="Tahoma"/>
              </a:defRPr>
            </a:lvl5pPr>
            <a:lvl6pPr indent="0" lvl="5" marL="457200" marR="0" rtl="0" algn="l">
              <a:spcBef>
                <a:spcPts val="0"/>
              </a:spcBef>
              <a:spcAft>
                <a:spcPts val="0"/>
              </a:spcAft>
              <a:buNone/>
              <a:defRPr b="0" i="0" sz="4400" u="none" cap="none" strike="noStrike">
                <a:solidFill>
                  <a:schemeClr val="lt2"/>
                </a:solidFill>
                <a:latin typeface="Tahoma"/>
                <a:ea typeface="Tahoma"/>
                <a:cs typeface="Tahoma"/>
                <a:sym typeface="Tahoma"/>
              </a:defRPr>
            </a:lvl6pPr>
            <a:lvl7pPr indent="0" lvl="6" marL="914400" marR="0" rtl="0" algn="l">
              <a:spcBef>
                <a:spcPts val="0"/>
              </a:spcBef>
              <a:spcAft>
                <a:spcPts val="0"/>
              </a:spcAft>
              <a:buNone/>
              <a:defRPr b="0" i="0" sz="4400" u="none" cap="none" strike="noStrike">
                <a:solidFill>
                  <a:schemeClr val="lt2"/>
                </a:solidFill>
                <a:latin typeface="Tahoma"/>
                <a:ea typeface="Tahoma"/>
                <a:cs typeface="Tahoma"/>
                <a:sym typeface="Tahoma"/>
              </a:defRPr>
            </a:lvl7pPr>
            <a:lvl8pPr indent="0" lvl="7" marL="1371600" marR="0" rtl="0" algn="l">
              <a:spcBef>
                <a:spcPts val="0"/>
              </a:spcBef>
              <a:spcAft>
                <a:spcPts val="0"/>
              </a:spcAft>
              <a:buNone/>
              <a:defRPr b="0" i="0" sz="4400" u="none" cap="none" strike="noStrike">
                <a:solidFill>
                  <a:schemeClr val="lt2"/>
                </a:solidFill>
                <a:latin typeface="Tahoma"/>
                <a:ea typeface="Tahoma"/>
                <a:cs typeface="Tahoma"/>
                <a:sym typeface="Tahoma"/>
              </a:defRPr>
            </a:lvl8pPr>
            <a:lvl9pPr indent="0" lvl="8" marL="1828800" marR="0" rtl="0" algn="l">
              <a:spcBef>
                <a:spcPts val="0"/>
              </a:spcBef>
              <a:spcAft>
                <a:spcPts val="0"/>
              </a:spcAft>
              <a:buNone/>
              <a:defRPr b="0" i="0" sz="4400" u="none" cap="none" strike="noStrike">
                <a:solidFill>
                  <a:schemeClr val="lt2"/>
                </a:solidFill>
                <a:latin typeface="Tahoma"/>
                <a:ea typeface="Tahoma"/>
                <a:cs typeface="Tahoma"/>
                <a:sym typeface="Tahoma"/>
              </a:defRPr>
            </a:lvl9pPr>
          </a:lstStyle>
          <a:p/>
        </p:txBody>
      </p:sp>
      <p:sp>
        <p:nvSpPr>
          <p:cNvPr id="14" name="Shape 14"/>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spcBef>
                <a:spcPts val="640"/>
              </a:spcBef>
              <a:spcAft>
                <a:spcPts val="0"/>
              </a:spcAft>
              <a:buClr>
                <a:schemeClr val="hlink"/>
              </a:buClr>
              <a:buFont typeface="Tahoma"/>
              <a:buNone/>
              <a:defRPr b="0" i="0" sz="3200" u="none" cap="none" strike="noStrike">
                <a:solidFill>
                  <a:schemeClr val="lt1"/>
                </a:solidFill>
                <a:latin typeface="Tahoma"/>
                <a:ea typeface="Tahoma"/>
                <a:cs typeface="Tahoma"/>
                <a:sym typeface="Tahoma"/>
              </a:defRPr>
            </a:lvl1pPr>
            <a:lvl2pPr indent="-107950" lvl="1" marL="742950" marR="0" rtl="0" algn="l">
              <a:spcBef>
                <a:spcPts val="560"/>
              </a:spcBef>
              <a:spcAft>
                <a:spcPts val="0"/>
              </a:spcAft>
              <a:buClr>
                <a:schemeClr val="lt1"/>
              </a:buClr>
              <a:buSzPct val="100000"/>
              <a:buFont typeface="Tahoma"/>
              <a:buChar char="–"/>
              <a:defRPr b="0" i="0" sz="2800" u="none" cap="none" strike="noStrike">
                <a:solidFill>
                  <a:schemeClr val="lt1"/>
                </a:solidFill>
                <a:latin typeface="Tahoma"/>
                <a:ea typeface="Tahoma"/>
                <a:cs typeface="Tahoma"/>
                <a:sym typeface="Tahoma"/>
              </a:defRPr>
            </a:lvl2pPr>
            <a:lvl3pPr indent="-45719" lvl="2" marL="1143000" marR="0" rtl="0" algn="l">
              <a:spcBef>
                <a:spcPts val="480"/>
              </a:spcBef>
              <a:spcAft>
                <a:spcPts val="0"/>
              </a:spcAft>
              <a:buClr>
                <a:schemeClr val="hlink"/>
              </a:buClr>
              <a:buSzPct val="119999"/>
              <a:buFont typeface="Tahoma"/>
              <a:buChar char="•"/>
              <a:defRPr b="0" i="0" sz="2400" u="none" cap="none" strike="noStrike">
                <a:solidFill>
                  <a:schemeClr val="lt1"/>
                </a:solidFill>
                <a:latin typeface="Tahoma"/>
                <a:ea typeface="Tahoma"/>
                <a:cs typeface="Tahoma"/>
                <a:sym typeface="Tahoma"/>
              </a:defRPr>
            </a:lvl3pPr>
            <a:lvl4pPr indent="-101600" lvl="3" marL="1600200" marR="0" rtl="0" algn="l">
              <a:spcBef>
                <a:spcPts val="400"/>
              </a:spcBef>
              <a:spcAft>
                <a:spcPts val="0"/>
              </a:spcAft>
              <a:buClr>
                <a:schemeClr val="lt1"/>
              </a:buClr>
              <a:buSzPct val="100000"/>
              <a:buFont typeface="Tahoma"/>
              <a:buChar char="–"/>
              <a:defRPr b="0" i="0" sz="2000" u="none" cap="none" strike="noStrike">
                <a:solidFill>
                  <a:schemeClr val="lt1"/>
                </a:solidFill>
                <a:latin typeface="Tahoma"/>
                <a:ea typeface="Tahoma"/>
                <a:cs typeface="Tahoma"/>
                <a:sym typeface="Tahoma"/>
              </a:defRPr>
            </a:lvl4pPr>
            <a:lvl5pPr indent="-127000" lvl="4" marL="2057400" marR="0" rtl="0" algn="l">
              <a:spcBef>
                <a:spcPts val="400"/>
              </a:spcBef>
              <a:spcAft>
                <a:spcPts val="0"/>
              </a:spcAft>
              <a:buClr>
                <a:schemeClr val="hlink"/>
              </a:buClr>
              <a:buSzPct val="80000"/>
              <a:buFont typeface="Noto Sans Symbols"/>
              <a:buChar char="❖"/>
              <a:defRPr b="0" i="0" sz="2000" u="none" cap="none" strike="noStrike">
                <a:solidFill>
                  <a:schemeClr val="lt1"/>
                </a:solidFill>
                <a:latin typeface="Tahoma"/>
                <a:ea typeface="Tahoma"/>
                <a:cs typeface="Tahoma"/>
                <a:sym typeface="Tahoma"/>
              </a:defRPr>
            </a:lvl5pPr>
            <a:lvl6pPr indent="-127000" lvl="5" marL="2514600" marR="0" rtl="0" algn="l">
              <a:spcBef>
                <a:spcPts val="400"/>
              </a:spcBef>
              <a:spcAft>
                <a:spcPts val="0"/>
              </a:spcAft>
              <a:buClr>
                <a:schemeClr val="hlink"/>
              </a:buClr>
              <a:buSzPct val="80000"/>
              <a:buFont typeface="Noto Sans Symbols"/>
              <a:buChar char="❖"/>
              <a:defRPr b="0" i="0" sz="2000" u="none" cap="none" strike="noStrike">
                <a:solidFill>
                  <a:schemeClr val="lt1"/>
                </a:solidFill>
                <a:latin typeface="Tahoma"/>
                <a:ea typeface="Tahoma"/>
                <a:cs typeface="Tahoma"/>
                <a:sym typeface="Tahoma"/>
              </a:defRPr>
            </a:lvl6pPr>
            <a:lvl7pPr indent="-127000" lvl="6" marL="2971800" marR="0" rtl="0" algn="l">
              <a:spcBef>
                <a:spcPts val="400"/>
              </a:spcBef>
              <a:spcAft>
                <a:spcPts val="0"/>
              </a:spcAft>
              <a:buClr>
                <a:schemeClr val="hlink"/>
              </a:buClr>
              <a:buSzPct val="80000"/>
              <a:buFont typeface="Noto Sans Symbols"/>
              <a:buChar char="❖"/>
              <a:defRPr b="0" i="0" sz="2000" u="none" cap="none" strike="noStrike">
                <a:solidFill>
                  <a:schemeClr val="lt1"/>
                </a:solidFill>
                <a:latin typeface="Tahoma"/>
                <a:ea typeface="Tahoma"/>
                <a:cs typeface="Tahoma"/>
                <a:sym typeface="Tahoma"/>
              </a:defRPr>
            </a:lvl7pPr>
            <a:lvl8pPr indent="-127000" lvl="7" marL="3429000" marR="0" rtl="0" algn="l">
              <a:spcBef>
                <a:spcPts val="400"/>
              </a:spcBef>
              <a:spcAft>
                <a:spcPts val="0"/>
              </a:spcAft>
              <a:buClr>
                <a:schemeClr val="hlink"/>
              </a:buClr>
              <a:buSzPct val="80000"/>
              <a:buFont typeface="Noto Sans Symbols"/>
              <a:buChar char="❖"/>
              <a:defRPr b="0" i="0" sz="2000" u="none" cap="none" strike="noStrike">
                <a:solidFill>
                  <a:schemeClr val="lt1"/>
                </a:solidFill>
                <a:latin typeface="Tahoma"/>
                <a:ea typeface="Tahoma"/>
                <a:cs typeface="Tahoma"/>
                <a:sym typeface="Tahoma"/>
              </a:defRPr>
            </a:lvl8pPr>
            <a:lvl9pPr indent="-127000" lvl="8" marL="3886200" marR="0" rtl="0" algn="l">
              <a:spcBef>
                <a:spcPts val="400"/>
              </a:spcBef>
              <a:spcAft>
                <a:spcPts val="0"/>
              </a:spcAft>
              <a:buClr>
                <a:schemeClr val="hlink"/>
              </a:buClr>
              <a:buSzPct val="80000"/>
              <a:buFont typeface="Noto Sans Symbols"/>
              <a:buChar char="❖"/>
              <a:defRPr b="0" i="0" sz="2000" u="none" cap="none" strike="noStrike">
                <a:solidFill>
                  <a:schemeClr val="lt1"/>
                </a:solidFill>
                <a:latin typeface="Tahoma"/>
                <a:ea typeface="Tahoma"/>
                <a:cs typeface="Tahoma"/>
                <a:sym typeface="Tahoma"/>
              </a:defRPr>
            </a:lvl9pPr>
          </a:lstStyle>
          <a:p/>
        </p:txBody>
      </p:sp>
      <p:sp>
        <p:nvSpPr>
          <p:cNvPr id="15" name="Shape 15"/>
          <p:cNvSpPr txBox="1"/>
          <p:nvPr>
            <p:ph idx="11" type="ftr"/>
          </p:nvPr>
        </p:nvSpPr>
        <p:spPr>
          <a:xfrm>
            <a:off x="3124200" y="6245225"/>
            <a:ext cx="2895600"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lt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9pPr>
          </a:lstStyle>
          <a:p/>
        </p:txBody>
      </p:sp>
      <p:sp>
        <p:nvSpPr>
          <p:cNvPr id="16" name="Shape 16"/>
          <p:cNvSpPr txBox="1"/>
          <p:nvPr>
            <p:ph idx="12" type="sldNum"/>
          </p:nvPr>
        </p:nvSpPr>
        <p:spPr>
          <a:xfrm>
            <a:off x="6553200" y="6245225"/>
            <a:ext cx="2133599" cy="476249"/>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lt1"/>
              </a:buClr>
              <a:buSzPct val="25000"/>
              <a:buFont typeface="Arial"/>
              <a:buNone/>
            </a:pPr>
            <a:fld id="{00000000-1234-1234-1234-123412341234}" type="slidenum">
              <a:rPr b="0" i="0" lang="en-US" sz="1400" u="none">
                <a:solidFill>
                  <a:schemeClr val="lt1"/>
                </a:solidFill>
                <a:latin typeface="Arial"/>
                <a:ea typeface="Arial"/>
                <a:cs typeface="Arial"/>
                <a:sym typeface="Arial"/>
              </a:rPr>
              <a:t>‹#›</a:t>
            </a:fld>
          </a:p>
        </p:txBody>
      </p:sp>
      <p:sp>
        <p:nvSpPr>
          <p:cNvPr id="17" name="Shape 17"/>
          <p:cNvSpPr txBox="1"/>
          <p:nvPr>
            <p:ph idx="10" type="dt"/>
          </p:nvPr>
        </p:nvSpPr>
        <p:spPr>
          <a:xfrm>
            <a:off x="457200" y="6245225"/>
            <a:ext cx="2133599"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lt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9pPr>
          </a:lstStyle>
          <a:p/>
        </p:txBody>
      </p:sp>
    </p:spTree>
  </p:cSld>
  <p:clrMapOvr>
    <a:masterClrMapping/>
  </p:clrMapOvr>
</p:sldLayout>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Τίτλος και Αντικείμενο">
    <p:spTree>
      <p:nvGrpSpPr>
        <p:cNvPr id="24" name="Shape 24"/>
        <p:cNvGrpSpPr/>
        <p:nvPr/>
      </p:nvGrpSpPr>
      <p:grpSpPr>
        <a:xfrm>
          <a:off x="0" y="0"/>
          <a:ext cx="0" cy="0"/>
          <a:chOff x="0" y="0"/>
          <a:chExt cx="0" cy="0"/>
        </a:xfrm>
      </p:grpSpPr>
      <p:sp>
        <p:nvSpPr>
          <p:cNvPr id="25" name="Shape 25"/>
          <p:cNvSpPr txBox="1"/>
          <p:nvPr>
            <p:ph type="title"/>
          </p:nvPr>
        </p:nvSpPr>
        <p:spPr>
          <a:xfrm>
            <a:off x="457200" y="292100"/>
            <a:ext cx="8229600" cy="1384299"/>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400" u="none" cap="none" strike="noStrike">
                <a:solidFill>
                  <a:schemeClr val="lt2"/>
                </a:solidFill>
                <a:latin typeface="Tahoma"/>
                <a:ea typeface="Tahoma"/>
                <a:cs typeface="Tahoma"/>
                <a:sym typeface="Tahoma"/>
              </a:defRPr>
            </a:lvl1pPr>
            <a:lvl2pPr indent="0" lvl="1" marL="0" marR="0" rtl="0" algn="l">
              <a:spcBef>
                <a:spcPts val="0"/>
              </a:spcBef>
              <a:spcAft>
                <a:spcPts val="0"/>
              </a:spcAft>
              <a:buNone/>
              <a:defRPr b="0" i="0" sz="4400" u="none" cap="none" strike="noStrike">
                <a:solidFill>
                  <a:schemeClr val="lt2"/>
                </a:solidFill>
                <a:latin typeface="Tahoma"/>
                <a:ea typeface="Tahoma"/>
                <a:cs typeface="Tahoma"/>
                <a:sym typeface="Tahoma"/>
              </a:defRPr>
            </a:lvl2pPr>
            <a:lvl3pPr indent="0" lvl="2" marL="0" marR="0" rtl="0" algn="l">
              <a:spcBef>
                <a:spcPts val="0"/>
              </a:spcBef>
              <a:spcAft>
                <a:spcPts val="0"/>
              </a:spcAft>
              <a:buNone/>
              <a:defRPr b="0" i="0" sz="4400" u="none" cap="none" strike="noStrike">
                <a:solidFill>
                  <a:schemeClr val="lt2"/>
                </a:solidFill>
                <a:latin typeface="Tahoma"/>
                <a:ea typeface="Tahoma"/>
                <a:cs typeface="Tahoma"/>
                <a:sym typeface="Tahoma"/>
              </a:defRPr>
            </a:lvl3pPr>
            <a:lvl4pPr indent="0" lvl="3" marL="0" marR="0" rtl="0" algn="l">
              <a:spcBef>
                <a:spcPts val="0"/>
              </a:spcBef>
              <a:spcAft>
                <a:spcPts val="0"/>
              </a:spcAft>
              <a:buNone/>
              <a:defRPr b="0" i="0" sz="4400" u="none" cap="none" strike="noStrike">
                <a:solidFill>
                  <a:schemeClr val="lt2"/>
                </a:solidFill>
                <a:latin typeface="Tahoma"/>
                <a:ea typeface="Tahoma"/>
                <a:cs typeface="Tahoma"/>
                <a:sym typeface="Tahoma"/>
              </a:defRPr>
            </a:lvl4pPr>
            <a:lvl5pPr indent="0" lvl="4" marL="0" marR="0" rtl="0" algn="l">
              <a:spcBef>
                <a:spcPts val="0"/>
              </a:spcBef>
              <a:spcAft>
                <a:spcPts val="0"/>
              </a:spcAft>
              <a:buNone/>
              <a:defRPr b="0" i="0" sz="4400" u="none" cap="none" strike="noStrike">
                <a:solidFill>
                  <a:schemeClr val="lt2"/>
                </a:solidFill>
                <a:latin typeface="Tahoma"/>
                <a:ea typeface="Tahoma"/>
                <a:cs typeface="Tahoma"/>
                <a:sym typeface="Tahoma"/>
              </a:defRPr>
            </a:lvl5pPr>
            <a:lvl6pPr indent="0" lvl="5" marL="457200" marR="0" rtl="0" algn="l">
              <a:spcBef>
                <a:spcPts val="0"/>
              </a:spcBef>
              <a:spcAft>
                <a:spcPts val="0"/>
              </a:spcAft>
              <a:buNone/>
              <a:defRPr b="0" i="0" sz="4400" u="none" cap="none" strike="noStrike">
                <a:solidFill>
                  <a:schemeClr val="lt2"/>
                </a:solidFill>
                <a:latin typeface="Tahoma"/>
                <a:ea typeface="Tahoma"/>
                <a:cs typeface="Tahoma"/>
                <a:sym typeface="Tahoma"/>
              </a:defRPr>
            </a:lvl6pPr>
            <a:lvl7pPr indent="0" lvl="6" marL="914400" marR="0" rtl="0" algn="l">
              <a:spcBef>
                <a:spcPts val="0"/>
              </a:spcBef>
              <a:spcAft>
                <a:spcPts val="0"/>
              </a:spcAft>
              <a:buNone/>
              <a:defRPr b="0" i="0" sz="4400" u="none" cap="none" strike="noStrike">
                <a:solidFill>
                  <a:schemeClr val="lt2"/>
                </a:solidFill>
                <a:latin typeface="Tahoma"/>
                <a:ea typeface="Tahoma"/>
                <a:cs typeface="Tahoma"/>
                <a:sym typeface="Tahoma"/>
              </a:defRPr>
            </a:lvl7pPr>
            <a:lvl8pPr indent="0" lvl="7" marL="1371600" marR="0" rtl="0" algn="l">
              <a:spcBef>
                <a:spcPts val="0"/>
              </a:spcBef>
              <a:spcAft>
                <a:spcPts val="0"/>
              </a:spcAft>
              <a:buNone/>
              <a:defRPr b="0" i="0" sz="4400" u="none" cap="none" strike="noStrike">
                <a:solidFill>
                  <a:schemeClr val="lt2"/>
                </a:solidFill>
                <a:latin typeface="Tahoma"/>
                <a:ea typeface="Tahoma"/>
                <a:cs typeface="Tahoma"/>
                <a:sym typeface="Tahoma"/>
              </a:defRPr>
            </a:lvl8pPr>
            <a:lvl9pPr indent="0" lvl="8" marL="1828800" marR="0" rtl="0" algn="l">
              <a:spcBef>
                <a:spcPts val="0"/>
              </a:spcBef>
              <a:spcAft>
                <a:spcPts val="0"/>
              </a:spcAft>
              <a:buNone/>
              <a:defRPr b="0" i="0" sz="4400" u="none" cap="none" strike="noStrike">
                <a:solidFill>
                  <a:schemeClr val="lt2"/>
                </a:solidFill>
                <a:latin typeface="Tahoma"/>
                <a:ea typeface="Tahoma"/>
                <a:cs typeface="Tahoma"/>
                <a:sym typeface="Tahoma"/>
              </a:defRPr>
            </a:lvl9pPr>
          </a:lstStyle>
          <a:p/>
        </p:txBody>
      </p:sp>
      <p:sp>
        <p:nvSpPr>
          <p:cNvPr id="26" name="Shape 26"/>
          <p:cNvSpPr txBox="1"/>
          <p:nvPr>
            <p:ph idx="1" type="body"/>
          </p:nvPr>
        </p:nvSpPr>
        <p:spPr>
          <a:xfrm>
            <a:off x="457200" y="1905000"/>
            <a:ext cx="8229600" cy="4114800"/>
          </a:xfrm>
          <a:prstGeom prst="rect">
            <a:avLst/>
          </a:prstGeom>
          <a:noFill/>
          <a:ln>
            <a:noFill/>
          </a:ln>
        </p:spPr>
        <p:txBody>
          <a:bodyPr anchorCtr="0" anchor="t" bIns="91425" lIns="91425" rIns="91425" tIns="91425"/>
          <a:lstStyle>
            <a:lvl1pPr indent="-99059" lvl="0" marL="342900" marR="0" rtl="0" algn="l">
              <a:spcBef>
                <a:spcPts val="640"/>
              </a:spcBef>
              <a:spcAft>
                <a:spcPts val="0"/>
              </a:spcAft>
              <a:buClr>
                <a:schemeClr val="hlink"/>
              </a:buClr>
              <a:buSzPct val="120000"/>
              <a:buFont typeface="Tahoma"/>
              <a:buChar char="•"/>
              <a:defRPr b="0" i="0" sz="3200" u="none" cap="none" strike="noStrike">
                <a:solidFill>
                  <a:schemeClr val="lt1"/>
                </a:solidFill>
                <a:latin typeface="Tahoma"/>
                <a:ea typeface="Tahoma"/>
                <a:cs typeface="Tahoma"/>
                <a:sym typeface="Tahoma"/>
              </a:defRPr>
            </a:lvl1pPr>
            <a:lvl2pPr indent="-107950" lvl="1" marL="742950" marR="0" rtl="0" algn="l">
              <a:spcBef>
                <a:spcPts val="560"/>
              </a:spcBef>
              <a:spcAft>
                <a:spcPts val="0"/>
              </a:spcAft>
              <a:buClr>
                <a:schemeClr val="lt1"/>
              </a:buClr>
              <a:buSzPct val="100000"/>
              <a:buFont typeface="Tahoma"/>
              <a:buChar char="–"/>
              <a:defRPr b="0" i="0" sz="2800" u="none" cap="none" strike="noStrike">
                <a:solidFill>
                  <a:schemeClr val="lt1"/>
                </a:solidFill>
                <a:latin typeface="Tahoma"/>
                <a:ea typeface="Tahoma"/>
                <a:cs typeface="Tahoma"/>
                <a:sym typeface="Tahoma"/>
              </a:defRPr>
            </a:lvl2pPr>
            <a:lvl3pPr indent="-45719" lvl="2" marL="1143000" marR="0" rtl="0" algn="l">
              <a:spcBef>
                <a:spcPts val="480"/>
              </a:spcBef>
              <a:spcAft>
                <a:spcPts val="0"/>
              </a:spcAft>
              <a:buClr>
                <a:schemeClr val="hlink"/>
              </a:buClr>
              <a:buSzPct val="119999"/>
              <a:buFont typeface="Tahoma"/>
              <a:buChar char="•"/>
              <a:defRPr b="0" i="0" sz="2400" u="none" cap="none" strike="noStrike">
                <a:solidFill>
                  <a:schemeClr val="lt1"/>
                </a:solidFill>
                <a:latin typeface="Tahoma"/>
                <a:ea typeface="Tahoma"/>
                <a:cs typeface="Tahoma"/>
                <a:sym typeface="Tahoma"/>
              </a:defRPr>
            </a:lvl3pPr>
            <a:lvl4pPr indent="-101600" lvl="3" marL="1600200" marR="0" rtl="0" algn="l">
              <a:spcBef>
                <a:spcPts val="400"/>
              </a:spcBef>
              <a:spcAft>
                <a:spcPts val="0"/>
              </a:spcAft>
              <a:buClr>
                <a:schemeClr val="lt1"/>
              </a:buClr>
              <a:buSzPct val="100000"/>
              <a:buFont typeface="Tahoma"/>
              <a:buChar char="–"/>
              <a:defRPr b="0" i="0" sz="2000" u="none" cap="none" strike="noStrike">
                <a:solidFill>
                  <a:schemeClr val="lt1"/>
                </a:solidFill>
                <a:latin typeface="Tahoma"/>
                <a:ea typeface="Tahoma"/>
                <a:cs typeface="Tahoma"/>
                <a:sym typeface="Tahoma"/>
              </a:defRPr>
            </a:lvl4pPr>
            <a:lvl5pPr indent="-127000" lvl="4" marL="2057400" marR="0" rtl="0" algn="l">
              <a:spcBef>
                <a:spcPts val="400"/>
              </a:spcBef>
              <a:spcAft>
                <a:spcPts val="0"/>
              </a:spcAft>
              <a:buClr>
                <a:schemeClr val="hlink"/>
              </a:buClr>
              <a:buSzPct val="80000"/>
              <a:buFont typeface="Noto Sans Symbols"/>
              <a:buChar char="❖"/>
              <a:defRPr b="0" i="0" sz="2000" u="none" cap="none" strike="noStrike">
                <a:solidFill>
                  <a:schemeClr val="lt1"/>
                </a:solidFill>
                <a:latin typeface="Tahoma"/>
                <a:ea typeface="Tahoma"/>
                <a:cs typeface="Tahoma"/>
                <a:sym typeface="Tahoma"/>
              </a:defRPr>
            </a:lvl5pPr>
            <a:lvl6pPr indent="-127000" lvl="5" marL="2514600" marR="0" rtl="0" algn="l">
              <a:spcBef>
                <a:spcPts val="400"/>
              </a:spcBef>
              <a:spcAft>
                <a:spcPts val="0"/>
              </a:spcAft>
              <a:buClr>
                <a:schemeClr val="hlink"/>
              </a:buClr>
              <a:buSzPct val="80000"/>
              <a:buFont typeface="Noto Sans Symbols"/>
              <a:buChar char="❖"/>
              <a:defRPr b="0" i="0" sz="2000" u="none" cap="none" strike="noStrike">
                <a:solidFill>
                  <a:schemeClr val="lt1"/>
                </a:solidFill>
                <a:latin typeface="Tahoma"/>
                <a:ea typeface="Tahoma"/>
                <a:cs typeface="Tahoma"/>
                <a:sym typeface="Tahoma"/>
              </a:defRPr>
            </a:lvl6pPr>
            <a:lvl7pPr indent="-127000" lvl="6" marL="2971800" marR="0" rtl="0" algn="l">
              <a:spcBef>
                <a:spcPts val="400"/>
              </a:spcBef>
              <a:spcAft>
                <a:spcPts val="0"/>
              </a:spcAft>
              <a:buClr>
                <a:schemeClr val="hlink"/>
              </a:buClr>
              <a:buSzPct val="80000"/>
              <a:buFont typeface="Noto Sans Symbols"/>
              <a:buChar char="❖"/>
              <a:defRPr b="0" i="0" sz="2000" u="none" cap="none" strike="noStrike">
                <a:solidFill>
                  <a:schemeClr val="lt1"/>
                </a:solidFill>
                <a:latin typeface="Tahoma"/>
                <a:ea typeface="Tahoma"/>
                <a:cs typeface="Tahoma"/>
                <a:sym typeface="Tahoma"/>
              </a:defRPr>
            </a:lvl7pPr>
            <a:lvl8pPr indent="-127000" lvl="7" marL="3429000" marR="0" rtl="0" algn="l">
              <a:spcBef>
                <a:spcPts val="400"/>
              </a:spcBef>
              <a:spcAft>
                <a:spcPts val="0"/>
              </a:spcAft>
              <a:buClr>
                <a:schemeClr val="hlink"/>
              </a:buClr>
              <a:buSzPct val="80000"/>
              <a:buFont typeface="Noto Sans Symbols"/>
              <a:buChar char="❖"/>
              <a:defRPr b="0" i="0" sz="2000" u="none" cap="none" strike="noStrike">
                <a:solidFill>
                  <a:schemeClr val="lt1"/>
                </a:solidFill>
                <a:latin typeface="Tahoma"/>
                <a:ea typeface="Tahoma"/>
                <a:cs typeface="Tahoma"/>
                <a:sym typeface="Tahoma"/>
              </a:defRPr>
            </a:lvl8pPr>
            <a:lvl9pPr indent="-127000" lvl="8" marL="3886200" marR="0" rtl="0" algn="l">
              <a:spcBef>
                <a:spcPts val="400"/>
              </a:spcBef>
              <a:spcAft>
                <a:spcPts val="0"/>
              </a:spcAft>
              <a:buClr>
                <a:schemeClr val="hlink"/>
              </a:buClr>
              <a:buSzPct val="80000"/>
              <a:buFont typeface="Noto Sans Symbols"/>
              <a:buChar char="❖"/>
              <a:defRPr b="0" i="0" sz="2000" u="none" cap="none" strike="noStrike">
                <a:solidFill>
                  <a:schemeClr val="lt1"/>
                </a:solidFill>
                <a:latin typeface="Tahoma"/>
                <a:ea typeface="Tahoma"/>
                <a:cs typeface="Tahoma"/>
                <a:sym typeface="Tahoma"/>
              </a:defRPr>
            </a:lvl9pPr>
          </a:lstStyle>
          <a:p/>
        </p:txBody>
      </p:sp>
      <p:sp>
        <p:nvSpPr>
          <p:cNvPr id="27" name="Shape 27"/>
          <p:cNvSpPr txBox="1"/>
          <p:nvPr>
            <p:ph idx="10" type="dt"/>
          </p:nvPr>
        </p:nvSpPr>
        <p:spPr>
          <a:xfrm>
            <a:off x="457200" y="6245225"/>
            <a:ext cx="2133599"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lt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9pPr>
          </a:lstStyle>
          <a:p/>
        </p:txBody>
      </p:sp>
      <p:sp>
        <p:nvSpPr>
          <p:cNvPr id="28" name="Shape 28"/>
          <p:cNvSpPr txBox="1"/>
          <p:nvPr>
            <p:ph idx="11" type="ftr"/>
          </p:nvPr>
        </p:nvSpPr>
        <p:spPr>
          <a:xfrm>
            <a:off x="3124200" y="6245225"/>
            <a:ext cx="2895600"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lt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9pPr>
          </a:lstStyle>
          <a:p/>
        </p:txBody>
      </p:sp>
      <p:sp>
        <p:nvSpPr>
          <p:cNvPr id="29" name="Shape 29"/>
          <p:cNvSpPr txBox="1"/>
          <p:nvPr>
            <p:ph idx="12" type="sldNum"/>
          </p:nvPr>
        </p:nvSpPr>
        <p:spPr>
          <a:xfrm>
            <a:off x="6553200" y="6245225"/>
            <a:ext cx="2133599" cy="476249"/>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lt1"/>
              </a:buClr>
              <a:buSzPct val="25000"/>
              <a:buFont typeface="Arial"/>
              <a:buNone/>
            </a:pPr>
            <a:fld id="{00000000-1234-1234-1234-123412341234}" type="slidenum">
              <a:rPr b="0" i="0" lang="en-US" sz="1400" u="none">
                <a:solidFill>
                  <a:schemeClr val="lt1"/>
                </a:solidFill>
                <a:latin typeface="Arial"/>
                <a:ea typeface="Arial"/>
                <a:cs typeface="Arial"/>
                <a:sym typeface="Aria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Σύγκριση">
    <p:spTree>
      <p:nvGrpSpPr>
        <p:cNvPr id="79" name="Shape 79"/>
        <p:cNvGrpSpPr/>
        <p:nvPr/>
      </p:nvGrpSpPr>
      <p:grpSpPr>
        <a:xfrm>
          <a:off x="0" y="0"/>
          <a:ext cx="0" cy="0"/>
          <a:chOff x="0" y="0"/>
          <a:chExt cx="0" cy="0"/>
        </a:xfrm>
      </p:grpSpPr>
      <p:sp>
        <p:nvSpPr>
          <p:cNvPr id="80" name="Shape 8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400" u="none" cap="none" strike="noStrike">
                <a:solidFill>
                  <a:schemeClr val="lt2"/>
                </a:solidFill>
                <a:latin typeface="Tahoma"/>
                <a:ea typeface="Tahoma"/>
                <a:cs typeface="Tahoma"/>
                <a:sym typeface="Tahoma"/>
              </a:defRPr>
            </a:lvl1pPr>
            <a:lvl2pPr indent="0" lvl="1" marL="0" marR="0" rtl="0" algn="l">
              <a:spcBef>
                <a:spcPts val="0"/>
              </a:spcBef>
              <a:spcAft>
                <a:spcPts val="0"/>
              </a:spcAft>
              <a:buNone/>
              <a:defRPr b="0" i="0" sz="4400" u="none" cap="none" strike="noStrike">
                <a:solidFill>
                  <a:schemeClr val="lt2"/>
                </a:solidFill>
                <a:latin typeface="Tahoma"/>
                <a:ea typeface="Tahoma"/>
                <a:cs typeface="Tahoma"/>
                <a:sym typeface="Tahoma"/>
              </a:defRPr>
            </a:lvl2pPr>
            <a:lvl3pPr indent="0" lvl="2" marL="0" marR="0" rtl="0" algn="l">
              <a:spcBef>
                <a:spcPts val="0"/>
              </a:spcBef>
              <a:spcAft>
                <a:spcPts val="0"/>
              </a:spcAft>
              <a:buNone/>
              <a:defRPr b="0" i="0" sz="4400" u="none" cap="none" strike="noStrike">
                <a:solidFill>
                  <a:schemeClr val="lt2"/>
                </a:solidFill>
                <a:latin typeface="Tahoma"/>
                <a:ea typeface="Tahoma"/>
                <a:cs typeface="Tahoma"/>
                <a:sym typeface="Tahoma"/>
              </a:defRPr>
            </a:lvl3pPr>
            <a:lvl4pPr indent="0" lvl="3" marL="0" marR="0" rtl="0" algn="l">
              <a:spcBef>
                <a:spcPts val="0"/>
              </a:spcBef>
              <a:spcAft>
                <a:spcPts val="0"/>
              </a:spcAft>
              <a:buNone/>
              <a:defRPr b="0" i="0" sz="4400" u="none" cap="none" strike="noStrike">
                <a:solidFill>
                  <a:schemeClr val="lt2"/>
                </a:solidFill>
                <a:latin typeface="Tahoma"/>
                <a:ea typeface="Tahoma"/>
                <a:cs typeface="Tahoma"/>
                <a:sym typeface="Tahoma"/>
              </a:defRPr>
            </a:lvl4pPr>
            <a:lvl5pPr indent="0" lvl="4" marL="0" marR="0" rtl="0" algn="l">
              <a:spcBef>
                <a:spcPts val="0"/>
              </a:spcBef>
              <a:spcAft>
                <a:spcPts val="0"/>
              </a:spcAft>
              <a:buNone/>
              <a:defRPr b="0" i="0" sz="4400" u="none" cap="none" strike="noStrike">
                <a:solidFill>
                  <a:schemeClr val="lt2"/>
                </a:solidFill>
                <a:latin typeface="Tahoma"/>
                <a:ea typeface="Tahoma"/>
                <a:cs typeface="Tahoma"/>
                <a:sym typeface="Tahoma"/>
              </a:defRPr>
            </a:lvl5pPr>
            <a:lvl6pPr indent="0" lvl="5" marL="457200" marR="0" rtl="0" algn="l">
              <a:spcBef>
                <a:spcPts val="0"/>
              </a:spcBef>
              <a:spcAft>
                <a:spcPts val="0"/>
              </a:spcAft>
              <a:buNone/>
              <a:defRPr b="0" i="0" sz="4400" u="none" cap="none" strike="noStrike">
                <a:solidFill>
                  <a:schemeClr val="lt2"/>
                </a:solidFill>
                <a:latin typeface="Tahoma"/>
                <a:ea typeface="Tahoma"/>
                <a:cs typeface="Tahoma"/>
                <a:sym typeface="Tahoma"/>
              </a:defRPr>
            </a:lvl6pPr>
            <a:lvl7pPr indent="0" lvl="6" marL="914400" marR="0" rtl="0" algn="l">
              <a:spcBef>
                <a:spcPts val="0"/>
              </a:spcBef>
              <a:spcAft>
                <a:spcPts val="0"/>
              </a:spcAft>
              <a:buNone/>
              <a:defRPr b="0" i="0" sz="4400" u="none" cap="none" strike="noStrike">
                <a:solidFill>
                  <a:schemeClr val="lt2"/>
                </a:solidFill>
                <a:latin typeface="Tahoma"/>
                <a:ea typeface="Tahoma"/>
                <a:cs typeface="Tahoma"/>
                <a:sym typeface="Tahoma"/>
              </a:defRPr>
            </a:lvl7pPr>
            <a:lvl8pPr indent="0" lvl="7" marL="1371600" marR="0" rtl="0" algn="l">
              <a:spcBef>
                <a:spcPts val="0"/>
              </a:spcBef>
              <a:spcAft>
                <a:spcPts val="0"/>
              </a:spcAft>
              <a:buNone/>
              <a:defRPr b="0" i="0" sz="4400" u="none" cap="none" strike="noStrike">
                <a:solidFill>
                  <a:schemeClr val="lt2"/>
                </a:solidFill>
                <a:latin typeface="Tahoma"/>
                <a:ea typeface="Tahoma"/>
                <a:cs typeface="Tahoma"/>
                <a:sym typeface="Tahoma"/>
              </a:defRPr>
            </a:lvl8pPr>
            <a:lvl9pPr indent="0" lvl="8" marL="1828800" marR="0" rtl="0" algn="l">
              <a:spcBef>
                <a:spcPts val="0"/>
              </a:spcBef>
              <a:spcAft>
                <a:spcPts val="0"/>
              </a:spcAft>
              <a:buNone/>
              <a:defRPr b="0" i="0" sz="4400" u="none" cap="none" strike="noStrike">
                <a:solidFill>
                  <a:schemeClr val="lt2"/>
                </a:solidFill>
                <a:latin typeface="Tahoma"/>
                <a:ea typeface="Tahoma"/>
                <a:cs typeface="Tahoma"/>
                <a:sym typeface="Tahoma"/>
              </a:defRPr>
            </a:lvl9pPr>
          </a:lstStyle>
          <a:p/>
        </p:txBody>
      </p:sp>
      <p:sp>
        <p:nvSpPr>
          <p:cNvPr id="81" name="Shape 81"/>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spcBef>
                <a:spcPts val="480"/>
              </a:spcBef>
              <a:spcAft>
                <a:spcPts val="0"/>
              </a:spcAft>
              <a:buClr>
                <a:schemeClr val="hlink"/>
              </a:buClr>
              <a:buFont typeface="Tahoma"/>
              <a:buNone/>
              <a:defRPr b="1" sz="2400">
                <a:solidFill>
                  <a:schemeClr val="lt1"/>
                </a:solidFill>
                <a:latin typeface="Tahoma"/>
                <a:ea typeface="Tahoma"/>
                <a:cs typeface="Tahoma"/>
                <a:sym typeface="Tahoma"/>
              </a:defRPr>
            </a:lvl1pPr>
            <a:lvl2pPr indent="0" lvl="1" marL="457200" marR="0" rtl="0" algn="l">
              <a:spcBef>
                <a:spcPts val="400"/>
              </a:spcBef>
              <a:spcAft>
                <a:spcPts val="0"/>
              </a:spcAft>
              <a:buClr>
                <a:schemeClr val="lt1"/>
              </a:buClr>
              <a:buFont typeface="Tahoma"/>
              <a:buNone/>
              <a:defRPr b="1" i="0" sz="2000" u="none" cap="none" strike="noStrike">
                <a:solidFill>
                  <a:schemeClr val="lt1"/>
                </a:solidFill>
                <a:latin typeface="Tahoma"/>
                <a:ea typeface="Tahoma"/>
                <a:cs typeface="Tahoma"/>
                <a:sym typeface="Tahoma"/>
              </a:defRPr>
            </a:lvl2pPr>
            <a:lvl3pPr indent="0" lvl="2" marL="914400" marR="0" rtl="0" algn="l">
              <a:spcBef>
                <a:spcPts val="360"/>
              </a:spcBef>
              <a:spcAft>
                <a:spcPts val="0"/>
              </a:spcAft>
              <a:buClr>
                <a:schemeClr val="hlink"/>
              </a:buClr>
              <a:buFont typeface="Tahoma"/>
              <a:buNone/>
              <a:defRPr b="1" i="0" sz="1800" u="none" cap="none" strike="noStrike">
                <a:solidFill>
                  <a:schemeClr val="lt1"/>
                </a:solidFill>
                <a:latin typeface="Tahoma"/>
                <a:ea typeface="Tahoma"/>
                <a:cs typeface="Tahoma"/>
                <a:sym typeface="Tahoma"/>
              </a:defRPr>
            </a:lvl3pPr>
            <a:lvl4pPr indent="0" lvl="3" marL="1371600" marR="0" rtl="0" algn="l">
              <a:spcBef>
                <a:spcPts val="320"/>
              </a:spcBef>
              <a:spcAft>
                <a:spcPts val="0"/>
              </a:spcAft>
              <a:buClr>
                <a:schemeClr val="lt1"/>
              </a:buClr>
              <a:buFont typeface="Tahoma"/>
              <a:buNone/>
              <a:defRPr b="1" i="0" sz="1600" u="none" cap="none" strike="noStrike">
                <a:solidFill>
                  <a:schemeClr val="lt1"/>
                </a:solidFill>
                <a:latin typeface="Tahoma"/>
                <a:ea typeface="Tahoma"/>
                <a:cs typeface="Tahoma"/>
                <a:sym typeface="Tahoma"/>
              </a:defRPr>
            </a:lvl4pPr>
            <a:lvl5pPr indent="0" lvl="4" marL="1828800" marR="0" rtl="0" algn="l">
              <a:spcBef>
                <a:spcPts val="320"/>
              </a:spcBef>
              <a:spcAft>
                <a:spcPts val="0"/>
              </a:spcAft>
              <a:buClr>
                <a:schemeClr val="hlink"/>
              </a:buClr>
              <a:buFont typeface="Noto Sans Symbols"/>
              <a:buNone/>
              <a:defRPr b="1" i="0" sz="1600" u="none" cap="none" strike="noStrike">
                <a:solidFill>
                  <a:schemeClr val="lt1"/>
                </a:solidFill>
                <a:latin typeface="Tahoma"/>
                <a:ea typeface="Tahoma"/>
                <a:cs typeface="Tahoma"/>
                <a:sym typeface="Tahoma"/>
              </a:defRPr>
            </a:lvl5pPr>
            <a:lvl6pPr indent="0" lvl="5" marL="2286000" marR="0" rtl="0" algn="l">
              <a:spcBef>
                <a:spcPts val="320"/>
              </a:spcBef>
              <a:spcAft>
                <a:spcPts val="0"/>
              </a:spcAft>
              <a:buClr>
                <a:schemeClr val="hlink"/>
              </a:buClr>
              <a:buFont typeface="Noto Sans Symbols"/>
              <a:buNone/>
              <a:defRPr b="1" i="0" sz="1600" u="none" cap="none" strike="noStrike">
                <a:solidFill>
                  <a:schemeClr val="lt1"/>
                </a:solidFill>
                <a:latin typeface="Tahoma"/>
                <a:ea typeface="Tahoma"/>
                <a:cs typeface="Tahoma"/>
                <a:sym typeface="Tahoma"/>
              </a:defRPr>
            </a:lvl6pPr>
            <a:lvl7pPr indent="0" lvl="6" marL="2743200" marR="0" rtl="0" algn="l">
              <a:spcBef>
                <a:spcPts val="320"/>
              </a:spcBef>
              <a:spcAft>
                <a:spcPts val="0"/>
              </a:spcAft>
              <a:buClr>
                <a:schemeClr val="hlink"/>
              </a:buClr>
              <a:buFont typeface="Noto Sans Symbols"/>
              <a:buNone/>
              <a:defRPr b="1" i="0" sz="1600" u="none" cap="none" strike="noStrike">
                <a:solidFill>
                  <a:schemeClr val="lt1"/>
                </a:solidFill>
                <a:latin typeface="Tahoma"/>
                <a:ea typeface="Tahoma"/>
                <a:cs typeface="Tahoma"/>
                <a:sym typeface="Tahoma"/>
              </a:defRPr>
            </a:lvl7pPr>
            <a:lvl8pPr indent="0" lvl="7" marL="3200400" marR="0" rtl="0" algn="l">
              <a:spcBef>
                <a:spcPts val="320"/>
              </a:spcBef>
              <a:spcAft>
                <a:spcPts val="0"/>
              </a:spcAft>
              <a:buClr>
                <a:schemeClr val="hlink"/>
              </a:buClr>
              <a:buFont typeface="Noto Sans Symbols"/>
              <a:buNone/>
              <a:defRPr b="1" i="0" sz="1600" u="none" cap="none" strike="noStrike">
                <a:solidFill>
                  <a:schemeClr val="lt1"/>
                </a:solidFill>
                <a:latin typeface="Tahoma"/>
                <a:ea typeface="Tahoma"/>
                <a:cs typeface="Tahoma"/>
                <a:sym typeface="Tahoma"/>
              </a:defRPr>
            </a:lvl8pPr>
            <a:lvl9pPr indent="0" lvl="8" marL="3657600" marR="0" rtl="0" algn="l">
              <a:spcBef>
                <a:spcPts val="320"/>
              </a:spcBef>
              <a:spcAft>
                <a:spcPts val="0"/>
              </a:spcAft>
              <a:buClr>
                <a:schemeClr val="hlink"/>
              </a:buClr>
              <a:buFont typeface="Noto Sans Symbols"/>
              <a:buNone/>
              <a:defRPr b="1" i="0" sz="1600" u="none" cap="none" strike="noStrike">
                <a:solidFill>
                  <a:schemeClr val="lt1"/>
                </a:solidFill>
                <a:latin typeface="Tahoma"/>
                <a:ea typeface="Tahoma"/>
                <a:cs typeface="Tahoma"/>
                <a:sym typeface="Tahoma"/>
              </a:defRPr>
            </a:lvl9pPr>
          </a:lstStyle>
          <a:p/>
        </p:txBody>
      </p:sp>
      <p:sp>
        <p:nvSpPr>
          <p:cNvPr id="82" name="Shape 82"/>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160020" lvl="0" marL="342900" marR="0" rtl="0" algn="l">
              <a:spcBef>
                <a:spcPts val="480"/>
              </a:spcBef>
              <a:spcAft>
                <a:spcPts val="0"/>
              </a:spcAft>
              <a:buClr>
                <a:schemeClr val="hlink"/>
              </a:buClr>
              <a:buSzPct val="119999"/>
              <a:buFont typeface="Tahoma"/>
              <a:buChar char="•"/>
              <a:defRPr sz="2400">
                <a:solidFill>
                  <a:schemeClr val="lt1"/>
                </a:solidFill>
                <a:latin typeface="Tahoma"/>
                <a:ea typeface="Tahoma"/>
                <a:cs typeface="Tahoma"/>
                <a:sym typeface="Tahoma"/>
              </a:defRPr>
            </a:lvl1pPr>
            <a:lvl2pPr indent="-158750" lvl="1" marL="742950" marR="0" rtl="0" algn="l">
              <a:spcBef>
                <a:spcPts val="400"/>
              </a:spcBef>
              <a:spcAft>
                <a:spcPts val="0"/>
              </a:spcAft>
              <a:buClr>
                <a:schemeClr val="lt1"/>
              </a:buClr>
              <a:buSzPct val="100000"/>
              <a:buFont typeface="Tahoma"/>
              <a:buChar char="–"/>
              <a:defRPr b="0" i="0" sz="2000" u="none" cap="none" strike="noStrike">
                <a:solidFill>
                  <a:schemeClr val="lt1"/>
                </a:solidFill>
                <a:latin typeface="Tahoma"/>
                <a:ea typeface="Tahoma"/>
                <a:cs typeface="Tahoma"/>
                <a:sym typeface="Tahoma"/>
              </a:defRPr>
            </a:lvl2pPr>
            <a:lvl3pPr indent="-91439" lvl="2" marL="1143000" marR="0" rtl="0" algn="l">
              <a:spcBef>
                <a:spcPts val="360"/>
              </a:spcBef>
              <a:spcAft>
                <a:spcPts val="0"/>
              </a:spcAft>
              <a:buClr>
                <a:schemeClr val="hlink"/>
              </a:buClr>
              <a:buSzPct val="120000"/>
              <a:buFont typeface="Tahoma"/>
              <a:buChar char="•"/>
              <a:defRPr b="0" i="0" sz="1800" u="none" cap="none" strike="noStrike">
                <a:solidFill>
                  <a:schemeClr val="lt1"/>
                </a:solidFill>
                <a:latin typeface="Tahoma"/>
                <a:ea typeface="Tahoma"/>
                <a:cs typeface="Tahoma"/>
                <a:sym typeface="Tahoma"/>
              </a:defRPr>
            </a:lvl3pPr>
            <a:lvl4pPr indent="-127000" lvl="3" marL="1600200" marR="0" rtl="0" algn="l">
              <a:spcBef>
                <a:spcPts val="320"/>
              </a:spcBef>
              <a:spcAft>
                <a:spcPts val="0"/>
              </a:spcAft>
              <a:buClr>
                <a:schemeClr val="lt1"/>
              </a:buClr>
              <a:buSzPct val="100000"/>
              <a:buFont typeface="Tahoma"/>
              <a:buChar char="–"/>
              <a:defRPr b="0" i="0" sz="1600" u="none" cap="none" strike="noStrike">
                <a:solidFill>
                  <a:schemeClr val="lt1"/>
                </a:solidFill>
                <a:latin typeface="Tahoma"/>
                <a:ea typeface="Tahoma"/>
                <a:cs typeface="Tahoma"/>
                <a:sym typeface="Tahoma"/>
              </a:defRPr>
            </a:lvl4pPr>
            <a:lvl5pPr indent="-147320" lvl="4" marL="2057400" marR="0" rtl="0" algn="l">
              <a:spcBef>
                <a:spcPts val="320"/>
              </a:spcBef>
              <a:spcAft>
                <a:spcPts val="0"/>
              </a:spcAft>
              <a:buClr>
                <a:schemeClr val="hlink"/>
              </a:buClr>
              <a:buSzPct val="80000"/>
              <a:buFont typeface="Noto Sans Symbols"/>
              <a:buChar char="❖"/>
              <a:defRPr b="0" i="0" sz="1600" u="none" cap="none" strike="noStrike">
                <a:solidFill>
                  <a:schemeClr val="lt1"/>
                </a:solidFill>
                <a:latin typeface="Tahoma"/>
                <a:ea typeface="Tahoma"/>
                <a:cs typeface="Tahoma"/>
                <a:sym typeface="Tahoma"/>
              </a:defRPr>
            </a:lvl5pPr>
            <a:lvl6pPr indent="-147320" lvl="5" marL="2514600" marR="0" rtl="0" algn="l">
              <a:spcBef>
                <a:spcPts val="320"/>
              </a:spcBef>
              <a:spcAft>
                <a:spcPts val="0"/>
              </a:spcAft>
              <a:buClr>
                <a:schemeClr val="hlink"/>
              </a:buClr>
              <a:buSzPct val="80000"/>
              <a:buFont typeface="Noto Sans Symbols"/>
              <a:buChar char="❖"/>
              <a:defRPr b="0" i="0" sz="1600" u="none" cap="none" strike="noStrike">
                <a:solidFill>
                  <a:schemeClr val="lt1"/>
                </a:solidFill>
                <a:latin typeface="Tahoma"/>
                <a:ea typeface="Tahoma"/>
                <a:cs typeface="Tahoma"/>
                <a:sym typeface="Tahoma"/>
              </a:defRPr>
            </a:lvl6pPr>
            <a:lvl7pPr indent="-147320" lvl="6" marL="2971800" marR="0" rtl="0" algn="l">
              <a:spcBef>
                <a:spcPts val="320"/>
              </a:spcBef>
              <a:spcAft>
                <a:spcPts val="0"/>
              </a:spcAft>
              <a:buClr>
                <a:schemeClr val="hlink"/>
              </a:buClr>
              <a:buSzPct val="80000"/>
              <a:buFont typeface="Noto Sans Symbols"/>
              <a:buChar char="❖"/>
              <a:defRPr b="0" i="0" sz="1600" u="none" cap="none" strike="noStrike">
                <a:solidFill>
                  <a:schemeClr val="lt1"/>
                </a:solidFill>
                <a:latin typeface="Tahoma"/>
                <a:ea typeface="Tahoma"/>
                <a:cs typeface="Tahoma"/>
                <a:sym typeface="Tahoma"/>
              </a:defRPr>
            </a:lvl7pPr>
            <a:lvl8pPr indent="-147320" lvl="7" marL="3429000" marR="0" rtl="0" algn="l">
              <a:spcBef>
                <a:spcPts val="320"/>
              </a:spcBef>
              <a:spcAft>
                <a:spcPts val="0"/>
              </a:spcAft>
              <a:buClr>
                <a:schemeClr val="hlink"/>
              </a:buClr>
              <a:buSzPct val="80000"/>
              <a:buFont typeface="Noto Sans Symbols"/>
              <a:buChar char="❖"/>
              <a:defRPr b="0" i="0" sz="1600" u="none" cap="none" strike="noStrike">
                <a:solidFill>
                  <a:schemeClr val="lt1"/>
                </a:solidFill>
                <a:latin typeface="Tahoma"/>
                <a:ea typeface="Tahoma"/>
                <a:cs typeface="Tahoma"/>
                <a:sym typeface="Tahoma"/>
              </a:defRPr>
            </a:lvl8pPr>
            <a:lvl9pPr indent="-147320" lvl="8" marL="3886200" marR="0" rtl="0" algn="l">
              <a:spcBef>
                <a:spcPts val="320"/>
              </a:spcBef>
              <a:spcAft>
                <a:spcPts val="0"/>
              </a:spcAft>
              <a:buClr>
                <a:schemeClr val="hlink"/>
              </a:buClr>
              <a:buSzPct val="80000"/>
              <a:buFont typeface="Noto Sans Symbols"/>
              <a:buChar char="❖"/>
              <a:defRPr b="0" i="0" sz="1600" u="none" cap="none" strike="noStrike">
                <a:solidFill>
                  <a:schemeClr val="lt1"/>
                </a:solidFill>
                <a:latin typeface="Tahoma"/>
                <a:ea typeface="Tahoma"/>
                <a:cs typeface="Tahoma"/>
                <a:sym typeface="Tahoma"/>
              </a:defRPr>
            </a:lvl9pPr>
          </a:lstStyle>
          <a:p/>
        </p:txBody>
      </p:sp>
      <p:sp>
        <p:nvSpPr>
          <p:cNvPr id="83" name="Shape 83"/>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0" algn="l">
              <a:spcBef>
                <a:spcPts val="480"/>
              </a:spcBef>
              <a:spcAft>
                <a:spcPts val="0"/>
              </a:spcAft>
              <a:buClr>
                <a:schemeClr val="hlink"/>
              </a:buClr>
              <a:buFont typeface="Tahoma"/>
              <a:buNone/>
              <a:defRPr b="1" sz="2400">
                <a:solidFill>
                  <a:schemeClr val="lt1"/>
                </a:solidFill>
                <a:latin typeface="Tahoma"/>
                <a:ea typeface="Tahoma"/>
                <a:cs typeface="Tahoma"/>
                <a:sym typeface="Tahoma"/>
              </a:defRPr>
            </a:lvl1pPr>
            <a:lvl2pPr indent="0" lvl="1" marL="457200" marR="0" rtl="0" algn="l">
              <a:spcBef>
                <a:spcPts val="400"/>
              </a:spcBef>
              <a:spcAft>
                <a:spcPts val="0"/>
              </a:spcAft>
              <a:buClr>
                <a:schemeClr val="lt1"/>
              </a:buClr>
              <a:buFont typeface="Tahoma"/>
              <a:buNone/>
              <a:defRPr b="1" i="0" sz="2000" u="none" cap="none" strike="noStrike">
                <a:solidFill>
                  <a:schemeClr val="lt1"/>
                </a:solidFill>
                <a:latin typeface="Tahoma"/>
                <a:ea typeface="Tahoma"/>
                <a:cs typeface="Tahoma"/>
                <a:sym typeface="Tahoma"/>
              </a:defRPr>
            </a:lvl2pPr>
            <a:lvl3pPr indent="0" lvl="2" marL="914400" marR="0" rtl="0" algn="l">
              <a:spcBef>
                <a:spcPts val="360"/>
              </a:spcBef>
              <a:spcAft>
                <a:spcPts val="0"/>
              </a:spcAft>
              <a:buClr>
                <a:schemeClr val="hlink"/>
              </a:buClr>
              <a:buFont typeface="Tahoma"/>
              <a:buNone/>
              <a:defRPr b="1" i="0" sz="1800" u="none" cap="none" strike="noStrike">
                <a:solidFill>
                  <a:schemeClr val="lt1"/>
                </a:solidFill>
                <a:latin typeface="Tahoma"/>
                <a:ea typeface="Tahoma"/>
                <a:cs typeface="Tahoma"/>
                <a:sym typeface="Tahoma"/>
              </a:defRPr>
            </a:lvl3pPr>
            <a:lvl4pPr indent="0" lvl="3" marL="1371600" marR="0" rtl="0" algn="l">
              <a:spcBef>
                <a:spcPts val="320"/>
              </a:spcBef>
              <a:spcAft>
                <a:spcPts val="0"/>
              </a:spcAft>
              <a:buClr>
                <a:schemeClr val="lt1"/>
              </a:buClr>
              <a:buFont typeface="Tahoma"/>
              <a:buNone/>
              <a:defRPr b="1" i="0" sz="1600" u="none" cap="none" strike="noStrike">
                <a:solidFill>
                  <a:schemeClr val="lt1"/>
                </a:solidFill>
                <a:latin typeface="Tahoma"/>
                <a:ea typeface="Tahoma"/>
                <a:cs typeface="Tahoma"/>
                <a:sym typeface="Tahoma"/>
              </a:defRPr>
            </a:lvl4pPr>
            <a:lvl5pPr indent="0" lvl="4" marL="1828800" marR="0" rtl="0" algn="l">
              <a:spcBef>
                <a:spcPts val="320"/>
              </a:spcBef>
              <a:spcAft>
                <a:spcPts val="0"/>
              </a:spcAft>
              <a:buClr>
                <a:schemeClr val="hlink"/>
              </a:buClr>
              <a:buFont typeface="Noto Sans Symbols"/>
              <a:buNone/>
              <a:defRPr b="1" i="0" sz="1600" u="none" cap="none" strike="noStrike">
                <a:solidFill>
                  <a:schemeClr val="lt1"/>
                </a:solidFill>
                <a:latin typeface="Tahoma"/>
                <a:ea typeface="Tahoma"/>
                <a:cs typeface="Tahoma"/>
                <a:sym typeface="Tahoma"/>
              </a:defRPr>
            </a:lvl5pPr>
            <a:lvl6pPr indent="0" lvl="5" marL="2286000" marR="0" rtl="0" algn="l">
              <a:spcBef>
                <a:spcPts val="320"/>
              </a:spcBef>
              <a:spcAft>
                <a:spcPts val="0"/>
              </a:spcAft>
              <a:buClr>
                <a:schemeClr val="hlink"/>
              </a:buClr>
              <a:buFont typeface="Noto Sans Symbols"/>
              <a:buNone/>
              <a:defRPr b="1" i="0" sz="1600" u="none" cap="none" strike="noStrike">
                <a:solidFill>
                  <a:schemeClr val="lt1"/>
                </a:solidFill>
                <a:latin typeface="Tahoma"/>
                <a:ea typeface="Tahoma"/>
                <a:cs typeface="Tahoma"/>
                <a:sym typeface="Tahoma"/>
              </a:defRPr>
            </a:lvl6pPr>
            <a:lvl7pPr indent="0" lvl="6" marL="2743200" marR="0" rtl="0" algn="l">
              <a:spcBef>
                <a:spcPts val="320"/>
              </a:spcBef>
              <a:spcAft>
                <a:spcPts val="0"/>
              </a:spcAft>
              <a:buClr>
                <a:schemeClr val="hlink"/>
              </a:buClr>
              <a:buFont typeface="Noto Sans Symbols"/>
              <a:buNone/>
              <a:defRPr b="1" i="0" sz="1600" u="none" cap="none" strike="noStrike">
                <a:solidFill>
                  <a:schemeClr val="lt1"/>
                </a:solidFill>
                <a:latin typeface="Tahoma"/>
                <a:ea typeface="Tahoma"/>
                <a:cs typeface="Tahoma"/>
                <a:sym typeface="Tahoma"/>
              </a:defRPr>
            </a:lvl7pPr>
            <a:lvl8pPr indent="0" lvl="7" marL="3200400" marR="0" rtl="0" algn="l">
              <a:spcBef>
                <a:spcPts val="320"/>
              </a:spcBef>
              <a:spcAft>
                <a:spcPts val="0"/>
              </a:spcAft>
              <a:buClr>
                <a:schemeClr val="hlink"/>
              </a:buClr>
              <a:buFont typeface="Noto Sans Symbols"/>
              <a:buNone/>
              <a:defRPr b="1" i="0" sz="1600" u="none" cap="none" strike="noStrike">
                <a:solidFill>
                  <a:schemeClr val="lt1"/>
                </a:solidFill>
                <a:latin typeface="Tahoma"/>
                <a:ea typeface="Tahoma"/>
                <a:cs typeface="Tahoma"/>
                <a:sym typeface="Tahoma"/>
              </a:defRPr>
            </a:lvl8pPr>
            <a:lvl9pPr indent="0" lvl="8" marL="3657600" marR="0" rtl="0" algn="l">
              <a:spcBef>
                <a:spcPts val="320"/>
              </a:spcBef>
              <a:spcAft>
                <a:spcPts val="0"/>
              </a:spcAft>
              <a:buClr>
                <a:schemeClr val="hlink"/>
              </a:buClr>
              <a:buFont typeface="Noto Sans Symbols"/>
              <a:buNone/>
              <a:defRPr b="1" i="0" sz="1600" u="none" cap="none" strike="noStrike">
                <a:solidFill>
                  <a:schemeClr val="lt1"/>
                </a:solidFill>
                <a:latin typeface="Tahoma"/>
                <a:ea typeface="Tahoma"/>
                <a:cs typeface="Tahoma"/>
                <a:sym typeface="Tahoma"/>
              </a:defRPr>
            </a:lvl9pPr>
          </a:lstStyle>
          <a:p/>
        </p:txBody>
      </p:sp>
      <p:sp>
        <p:nvSpPr>
          <p:cNvPr id="84" name="Shape 84"/>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160020" lvl="0" marL="342900" marR="0" rtl="0" algn="l">
              <a:spcBef>
                <a:spcPts val="480"/>
              </a:spcBef>
              <a:spcAft>
                <a:spcPts val="0"/>
              </a:spcAft>
              <a:buClr>
                <a:schemeClr val="hlink"/>
              </a:buClr>
              <a:buSzPct val="119999"/>
              <a:buFont typeface="Tahoma"/>
              <a:buChar char="•"/>
              <a:defRPr sz="2400">
                <a:solidFill>
                  <a:schemeClr val="lt1"/>
                </a:solidFill>
                <a:latin typeface="Tahoma"/>
                <a:ea typeface="Tahoma"/>
                <a:cs typeface="Tahoma"/>
                <a:sym typeface="Tahoma"/>
              </a:defRPr>
            </a:lvl1pPr>
            <a:lvl2pPr indent="-158750" lvl="1" marL="742950" marR="0" rtl="0" algn="l">
              <a:spcBef>
                <a:spcPts val="400"/>
              </a:spcBef>
              <a:spcAft>
                <a:spcPts val="0"/>
              </a:spcAft>
              <a:buClr>
                <a:schemeClr val="lt1"/>
              </a:buClr>
              <a:buSzPct val="100000"/>
              <a:buFont typeface="Tahoma"/>
              <a:buChar char="–"/>
              <a:defRPr b="0" i="0" sz="2000" u="none" cap="none" strike="noStrike">
                <a:solidFill>
                  <a:schemeClr val="lt1"/>
                </a:solidFill>
                <a:latin typeface="Tahoma"/>
                <a:ea typeface="Tahoma"/>
                <a:cs typeface="Tahoma"/>
                <a:sym typeface="Tahoma"/>
              </a:defRPr>
            </a:lvl2pPr>
            <a:lvl3pPr indent="-91439" lvl="2" marL="1143000" marR="0" rtl="0" algn="l">
              <a:spcBef>
                <a:spcPts val="360"/>
              </a:spcBef>
              <a:spcAft>
                <a:spcPts val="0"/>
              </a:spcAft>
              <a:buClr>
                <a:schemeClr val="hlink"/>
              </a:buClr>
              <a:buSzPct val="120000"/>
              <a:buFont typeface="Tahoma"/>
              <a:buChar char="•"/>
              <a:defRPr b="0" i="0" sz="1800" u="none" cap="none" strike="noStrike">
                <a:solidFill>
                  <a:schemeClr val="lt1"/>
                </a:solidFill>
                <a:latin typeface="Tahoma"/>
                <a:ea typeface="Tahoma"/>
                <a:cs typeface="Tahoma"/>
                <a:sym typeface="Tahoma"/>
              </a:defRPr>
            </a:lvl3pPr>
            <a:lvl4pPr indent="-127000" lvl="3" marL="1600200" marR="0" rtl="0" algn="l">
              <a:spcBef>
                <a:spcPts val="320"/>
              </a:spcBef>
              <a:spcAft>
                <a:spcPts val="0"/>
              </a:spcAft>
              <a:buClr>
                <a:schemeClr val="lt1"/>
              </a:buClr>
              <a:buSzPct val="100000"/>
              <a:buFont typeface="Tahoma"/>
              <a:buChar char="–"/>
              <a:defRPr b="0" i="0" sz="1600" u="none" cap="none" strike="noStrike">
                <a:solidFill>
                  <a:schemeClr val="lt1"/>
                </a:solidFill>
                <a:latin typeface="Tahoma"/>
                <a:ea typeface="Tahoma"/>
                <a:cs typeface="Tahoma"/>
                <a:sym typeface="Tahoma"/>
              </a:defRPr>
            </a:lvl4pPr>
            <a:lvl5pPr indent="-147320" lvl="4" marL="2057400" marR="0" rtl="0" algn="l">
              <a:spcBef>
                <a:spcPts val="320"/>
              </a:spcBef>
              <a:spcAft>
                <a:spcPts val="0"/>
              </a:spcAft>
              <a:buClr>
                <a:schemeClr val="hlink"/>
              </a:buClr>
              <a:buSzPct val="80000"/>
              <a:buFont typeface="Noto Sans Symbols"/>
              <a:buChar char="❖"/>
              <a:defRPr b="0" i="0" sz="1600" u="none" cap="none" strike="noStrike">
                <a:solidFill>
                  <a:schemeClr val="lt1"/>
                </a:solidFill>
                <a:latin typeface="Tahoma"/>
                <a:ea typeface="Tahoma"/>
                <a:cs typeface="Tahoma"/>
                <a:sym typeface="Tahoma"/>
              </a:defRPr>
            </a:lvl5pPr>
            <a:lvl6pPr indent="-147320" lvl="5" marL="2514600" marR="0" rtl="0" algn="l">
              <a:spcBef>
                <a:spcPts val="320"/>
              </a:spcBef>
              <a:spcAft>
                <a:spcPts val="0"/>
              </a:spcAft>
              <a:buClr>
                <a:schemeClr val="hlink"/>
              </a:buClr>
              <a:buSzPct val="80000"/>
              <a:buFont typeface="Noto Sans Symbols"/>
              <a:buChar char="❖"/>
              <a:defRPr b="0" i="0" sz="1600" u="none" cap="none" strike="noStrike">
                <a:solidFill>
                  <a:schemeClr val="lt1"/>
                </a:solidFill>
                <a:latin typeface="Tahoma"/>
                <a:ea typeface="Tahoma"/>
                <a:cs typeface="Tahoma"/>
                <a:sym typeface="Tahoma"/>
              </a:defRPr>
            </a:lvl6pPr>
            <a:lvl7pPr indent="-147320" lvl="6" marL="2971800" marR="0" rtl="0" algn="l">
              <a:spcBef>
                <a:spcPts val="320"/>
              </a:spcBef>
              <a:spcAft>
                <a:spcPts val="0"/>
              </a:spcAft>
              <a:buClr>
                <a:schemeClr val="hlink"/>
              </a:buClr>
              <a:buSzPct val="80000"/>
              <a:buFont typeface="Noto Sans Symbols"/>
              <a:buChar char="❖"/>
              <a:defRPr b="0" i="0" sz="1600" u="none" cap="none" strike="noStrike">
                <a:solidFill>
                  <a:schemeClr val="lt1"/>
                </a:solidFill>
                <a:latin typeface="Tahoma"/>
                <a:ea typeface="Tahoma"/>
                <a:cs typeface="Tahoma"/>
                <a:sym typeface="Tahoma"/>
              </a:defRPr>
            </a:lvl7pPr>
            <a:lvl8pPr indent="-147320" lvl="7" marL="3429000" marR="0" rtl="0" algn="l">
              <a:spcBef>
                <a:spcPts val="320"/>
              </a:spcBef>
              <a:spcAft>
                <a:spcPts val="0"/>
              </a:spcAft>
              <a:buClr>
                <a:schemeClr val="hlink"/>
              </a:buClr>
              <a:buSzPct val="80000"/>
              <a:buFont typeface="Noto Sans Symbols"/>
              <a:buChar char="❖"/>
              <a:defRPr b="0" i="0" sz="1600" u="none" cap="none" strike="noStrike">
                <a:solidFill>
                  <a:schemeClr val="lt1"/>
                </a:solidFill>
                <a:latin typeface="Tahoma"/>
                <a:ea typeface="Tahoma"/>
                <a:cs typeface="Tahoma"/>
                <a:sym typeface="Tahoma"/>
              </a:defRPr>
            </a:lvl8pPr>
            <a:lvl9pPr indent="-147320" lvl="8" marL="3886200" marR="0" rtl="0" algn="l">
              <a:spcBef>
                <a:spcPts val="320"/>
              </a:spcBef>
              <a:spcAft>
                <a:spcPts val="0"/>
              </a:spcAft>
              <a:buClr>
                <a:schemeClr val="hlink"/>
              </a:buClr>
              <a:buSzPct val="80000"/>
              <a:buFont typeface="Noto Sans Symbols"/>
              <a:buChar char="❖"/>
              <a:defRPr b="0" i="0" sz="1600" u="none" cap="none" strike="noStrike">
                <a:solidFill>
                  <a:schemeClr val="lt1"/>
                </a:solidFill>
                <a:latin typeface="Tahoma"/>
                <a:ea typeface="Tahoma"/>
                <a:cs typeface="Tahoma"/>
                <a:sym typeface="Tahoma"/>
              </a:defRPr>
            </a:lvl9pPr>
          </a:lstStyle>
          <a:p/>
        </p:txBody>
      </p:sp>
      <p:sp>
        <p:nvSpPr>
          <p:cNvPr id="85" name="Shape 85"/>
          <p:cNvSpPr txBox="1"/>
          <p:nvPr>
            <p:ph idx="10" type="dt"/>
          </p:nvPr>
        </p:nvSpPr>
        <p:spPr>
          <a:xfrm>
            <a:off x="457200" y="6245225"/>
            <a:ext cx="2133599"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lt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9pPr>
          </a:lstStyle>
          <a:p/>
        </p:txBody>
      </p:sp>
      <p:sp>
        <p:nvSpPr>
          <p:cNvPr id="86" name="Shape 86"/>
          <p:cNvSpPr txBox="1"/>
          <p:nvPr>
            <p:ph idx="11" type="ftr"/>
          </p:nvPr>
        </p:nvSpPr>
        <p:spPr>
          <a:xfrm>
            <a:off x="3124200" y="6245225"/>
            <a:ext cx="2895600"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lt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9pPr>
          </a:lstStyle>
          <a:p/>
        </p:txBody>
      </p:sp>
      <p:sp>
        <p:nvSpPr>
          <p:cNvPr id="87" name="Shape 87"/>
          <p:cNvSpPr txBox="1"/>
          <p:nvPr>
            <p:ph idx="12" type="sldNum"/>
          </p:nvPr>
        </p:nvSpPr>
        <p:spPr>
          <a:xfrm>
            <a:off x="6553200" y="6245225"/>
            <a:ext cx="2133599" cy="476249"/>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lt1"/>
              </a:buClr>
              <a:buSzPct val="25000"/>
              <a:buFont typeface="Arial"/>
              <a:buNone/>
            </a:pPr>
            <a:fld id="{00000000-1234-1234-1234-123412341234}" type="slidenum">
              <a:rPr b="0" i="0" lang="en-US" sz="1400" u="none">
                <a:solidFill>
                  <a:schemeClr val="lt1"/>
                </a:solidFill>
                <a:latin typeface="Arial"/>
                <a:ea typeface="Arial"/>
                <a:cs typeface="Arial"/>
                <a:sym typeface="Aria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Δύο περιεχόμενα">
    <p:spTree>
      <p:nvGrpSpPr>
        <p:cNvPr id="88" name="Shape 88"/>
        <p:cNvGrpSpPr/>
        <p:nvPr/>
      </p:nvGrpSpPr>
      <p:grpSpPr>
        <a:xfrm>
          <a:off x="0" y="0"/>
          <a:ext cx="0" cy="0"/>
          <a:chOff x="0" y="0"/>
          <a:chExt cx="0" cy="0"/>
        </a:xfrm>
      </p:grpSpPr>
      <p:sp>
        <p:nvSpPr>
          <p:cNvPr id="89" name="Shape 89"/>
          <p:cNvSpPr txBox="1"/>
          <p:nvPr>
            <p:ph type="title"/>
          </p:nvPr>
        </p:nvSpPr>
        <p:spPr>
          <a:xfrm>
            <a:off x="457200" y="292100"/>
            <a:ext cx="8229600" cy="1384299"/>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400" u="none" cap="none" strike="noStrike">
                <a:solidFill>
                  <a:schemeClr val="lt2"/>
                </a:solidFill>
                <a:latin typeface="Tahoma"/>
                <a:ea typeface="Tahoma"/>
                <a:cs typeface="Tahoma"/>
                <a:sym typeface="Tahoma"/>
              </a:defRPr>
            </a:lvl1pPr>
            <a:lvl2pPr indent="0" lvl="1" marL="0" marR="0" rtl="0" algn="l">
              <a:spcBef>
                <a:spcPts val="0"/>
              </a:spcBef>
              <a:spcAft>
                <a:spcPts val="0"/>
              </a:spcAft>
              <a:buNone/>
              <a:defRPr b="0" i="0" sz="4400" u="none" cap="none" strike="noStrike">
                <a:solidFill>
                  <a:schemeClr val="lt2"/>
                </a:solidFill>
                <a:latin typeface="Tahoma"/>
                <a:ea typeface="Tahoma"/>
                <a:cs typeface="Tahoma"/>
                <a:sym typeface="Tahoma"/>
              </a:defRPr>
            </a:lvl2pPr>
            <a:lvl3pPr indent="0" lvl="2" marL="0" marR="0" rtl="0" algn="l">
              <a:spcBef>
                <a:spcPts val="0"/>
              </a:spcBef>
              <a:spcAft>
                <a:spcPts val="0"/>
              </a:spcAft>
              <a:buNone/>
              <a:defRPr b="0" i="0" sz="4400" u="none" cap="none" strike="noStrike">
                <a:solidFill>
                  <a:schemeClr val="lt2"/>
                </a:solidFill>
                <a:latin typeface="Tahoma"/>
                <a:ea typeface="Tahoma"/>
                <a:cs typeface="Tahoma"/>
                <a:sym typeface="Tahoma"/>
              </a:defRPr>
            </a:lvl3pPr>
            <a:lvl4pPr indent="0" lvl="3" marL="0" marR="0" rtl="0" algn="l">
              <a:spcBef>
                <a:spcPts val="0"/>
              </a:spcBef>
              <a:spcAft>
                <a:spcPts val="0"/>
              </a:spcAft>
              <a:buNone/>
              <a:defRPr b="0" i="0" sz="4400" u="none" cap="none" strike="noStrike">
                <a:solidFill>
                  <a:schemeClr val="lt2"/>
                </a:solidFill>
                <a:latin typeface="Tahoma"/>
                <a:ea typeface="Tahoma"/>
                <a:cs typeface="Tahoma"/>
                <a:sym typeface="Tahoma"/>
              </a:defRPr>
            </a:lvl4pPr>
            <a:lvl5pPr indent="0" lvl="4" marL="0" marR="0" rtl="0" algn="l">
              <a:spcBef>
                <a:spcPts val="0"/>
              </a:spcBef>
              <a:spcAft>
                <a:spcPts val="0"/>
              </a:spcAft>
              <a:buNone/>
              <a:defRPr b="0" i="0" sz="4400" u="none" cap="none" strike="noStrike">
                <a:solidFill>
                  <a:schemeClr val="lt2"/>
                </a:solidFill>
                <a:latin typeface="Tahoma"/>
                <a:ea typeface="Tahoma"/>
                <a:cs typeface="Tahoma"/>
                <a:sym typeface="Tahoma"/>
              </a:defRPr>
            </a:lvl5pPr>
            <a:lvl6pPr indent="0" lvl="5" marL="457200" marR="0" rtl="0" algn="l">
              <a:spcBef>
                <a:spcPts val="0"/>
              </a:spcBef>
              <a:spcAft>
                <a:spcPts val="0"/>
              </a:spcAft>
              <a:buNone/>
              <a:defRPr b="0" i="0" sz="4400" u="none" cap="none" strike="noStrike">
                <a:solidFill>
                  <a:schemeClr val="lt2"/>
                </a:solidFill>
                <a:latin typeface="Tahoma"/>
                <a:ea typeface="Tahoma"/>
                <a:cs typeface="Tahoma"/>
                <a:sym typeface="Tahoma"/>
              </a:defRPr>
            </a:lvl6pPr>
            <a:lvl7pPr indent="0" lvl="6" marL="914400" marR="0" rtl="0" algn="l">
              <a:spcBef>
                <a:spcPts val="0"/>
              </a:spcBef>
              <a:spcAft>
                <a:spcPts val="0"/>
              </a:spcAft>
              <a:buNone/>
              <a:defRPr b="0" i="0" sz="4400" u="none" cap="none" strike="noStrike">
                <a:solidFill>
                  <a:schemeClr val="lt2"/>
                </a:solidFill>
                <a:latin typeface="Tahoma"/>
                <a:ea typeface="Tahoma"/>
                <a:cs typeface="Tahoma"/>
                <a:sym typeface="Tahoma"/>
              </a:defRPr>
            </a:lvl7pPr>
            <a:lvl8pPr indent="0" lvl="7" marL="1371600" marR="0" rtl="0" algn="l">
              <a:spcBef>
                <a:spcPts val="0"/>
              </a:spcBef>
              <a:spcAft>
                <a:spcPts val="0"/>
              </a:spcAft>
              <a:buNone/>
              <a:defRPr b="0" i="0" sz="4400" u="none" cap="none" strike="noStrike">
                <a:solidFill>
                  <a:schemeClr val="lt2"/>
                </a:solidFill>
                <a:latin typeface="Tahoma"/>
                <a:ea typeface="Tahoma"/>
                <a:cs typeface="Tahoma"/>
                <a:sym typeface="Tahoma"/>
              </a:defRPr>
            </a:lvl8pPr>
            <a:lvl9pPr indent="0" lvl="8" marL="1828800" marR="0" rtl="0" algn="l">
              <a:spcBef>
                <a:spcPts val="0"/>
              </a:spcBef>
              <a:spcAft>
                <a:spcPts val="0"/>
              </a:spcAft>
              <a:buNone/>
              <a:defRPr b="0" i="0" sz="4400" u="none" cap="none" strike="noStrike">
                <a:solidFill>
                  <a:schemeClr val="lt2"/>
                </a:solidFill>
                <a:latin typeface="Tahoma"/>
                <a:ea typeface="Tahoma"/>
                <a:cs typeface="Tahoma"/>
                <a:sym typeface="Tahoma"/>
              </a:defRPr>
            </a:lvl9pPr>
          </a:lstStyle>
          <a:p/>
        </p:txBody>
      </p:sp>
      <p:sp>
        <p:nvSpPr>
          <p:cNvPr id="90" name="Shape 90"/>
          <p:cNvSpPr txBox="1"/>
          <p:nvPr>
            <p:ph idx="1" type="body"/>
          </p:nvPr>
        </p:nvSpPr>
        <p:spPr>
          <a:xfrm>
            <a:off x="457200" y="1905000"/>
            <a:ext cx="4038599" cy="4114800"/>
          </a:xfrm>
          <a:prstGeom prst="rect">
            <a:avLst/>
          </a:prstGeom>
          <a:noFill/>
          <a:ln>
            <a:noFill/>
          </a:ln>
        </p:spPr>
        <p:txBody>
          <a:bodyPr anchorCtr="0" anchor="t" bIns="91425" lIns="91425" rIns="91425" tIns="91425"/>
          <a:lstStyle>
            <a:lvl1pPr indent="-129540" lvl="0" marL="342900" marR="0" rtl="0" algn="l">
              <a:spcBef>
                <a:spcPts val="560"/>
              </a:spcBef>
              <a:spcAft>
                <a:spcPts val="0"/>
              </a:spcAft>
              <a:buClr>
                <a:schemeClr val="hlink"/>
              </a:buClr>
              <a:buSzPct val="119999"/>
              <a:buFont typeface="Tahoma"/>
              <a:buChar char="•"/>
              <a:defRPr sz="2800">
                <a:solidFill>
                  <a:schemeClr val="lt1"/>
                </a:solidFill>
                <a:latin typeface="Tahoma"/>
                <a:ea typeface="Tahoma"/>
                <a:cs typeface="Tahoma"/>
                <a:sym typeface="Tahoma"/>
              </a:defRPr>
            </a:lvl1pPr>
            <a:lvl2pPr indent="-133350" lvl="1" marL="742950" marR="0" rtl="0" algn="l">
              <a:spcBef>
                <a:spcPts val="480"/>
              </a:spcBef>
              <a:spcAft>
                <a:spcPts val="0"/>
              </a:spcAft>
              <a:buClr>
                <a:schemeClr val="lt1"/>
              </a:buClr>
              <a:buSzPct val="100000"/>
              <a:buFont typeface="Tahoma"/>
              <a:buChar char="–"/>
              <a:defRPr b="0" i="0" sz="2400" u="none" cap="none" strike="noStrike">
                <a:solidFill>
                  <a:schemeClr val="lt1"/>
                </a:solidFill>
                <a:latin typeface="Tahoma"/>
                <a:ea typeface="Tahoma"/>
                <a:cs typeface="Tahoma"/>
                <a:sym typeface="Tahoma"/>
              </a:defRPr>
            </a:lvl2pPr>
            <a:lvl3pPr indent="-76200" lvl="2" marL="1143000" marR="0" rtl="0" algn="l">
              <a:spcBef>
                <a:spcPts val="400"/>
              </a:spcBef>
              <a:spcAft>
                <a:spcPts val="0"/>
              </a:spcAft>
              <a:buClr>
                <a:schemeClr val="hlink"/>
              </a:buClr>
              <a:buSzPct val="120000"/>
              <a:buFont typeface="Tahoma"/>
              <a:buChar char="•"/>
              <a:defRPr b="0" i="0" sz="2000" u="none" cap="none" strike="noStrike">
                <a:solidFill>
                  <a:schemeClr val="lt1"/>
                </a:solidFill>
                <a:latin typeface="Tahoma"/>
                <a:ea typeface="Tahoma"/>
                <a:cs typeface="Tahoma"/>
                <a:sym typeface="Tahoma"/>
              </a:defRPr>
            </a:lvl3pPr>
            <a:lvl4pPr indent="-114300" lvl="3" marL="1600200" marR="0" rtl="0" algn="l">
              <a:spcBef>
                <a:spcPts val="360"/>
              </a:spcBef>
              <a:spcAft>
                <a:spcPts val="0"/>
              </a:spcAft>
              <a:buClr>
                <a:schemeClr val="lt1"/>
              </a:buClr>
              <a:buSzPct val="100000"/>
              <a:buFont typeface="Tahoma"/>
              <a:buChar char="–"/>
              <a:defRPr b="0" i="0" sz="1800" u="none" cap="none" strike="noStrike">
                <a:solidFill>
                  <a:schemeClr val="lt1"/>
                </a:solidFill>
                <a:latin typeface="Tahoma"/>
                <a:ea typeface="Tahoma"/>
                <a:cs typeface="Tahoma"/>
                <a:sym typeface="Tahoma"/>
              </a:defRPr>
            </a:lvl4pPr>
            <a:lvl5pPr indent="-137160" lvl="4" marL="2057400" marR="0" rtl="0" algn="l">
              <a:spcBef>
                <a:spcPts val="360"/>
              </a:spcBef>
              <a:spcAft>
                <a:spcPts val="0"/>
              </a:spcAft>
              <a:buClr>
                <a:schemeClr val="hlink"/>
              </a:buClr>
              <a:buSzPct val="79999"/>
              <a:buFont typeface="Noto Sans Symbols"/>
              <a:buChar char="❖"/>
              <a:defRPr b="0" i="0" sz="1800" u="none" cap="none" strike="noStrike">
                <a:solidFill>
                  <a:schemeClr val="lt1"/>
                </a:solidFill>
                <a:latin typeface="Tahoma"/>
                <a:ea typeface="Tahoma"/>
                <a:cs typeface="Tahoma"/>
                <a:sym typeface="Tahoma"/>
              </a:defRPr>
            </a:lvl5pPr>
            <a:lvl6pPr indent="-137160" lvl="5" marL="2514600" marR="0" rtl="0" algn="l">
              <a:spcBef>
                <a:spcPts val="360"/>
              </a:spcBef>
              <a:spcAft>
                <a:spcPts val="0"/>
              </a:spcAft>
              <a:buClr>
                <a:schemeClr val="hlink"/>
              </a:buClr>
              <a:buSzPct val="79999"/>
              <a:buFont typeface="Noto Sans Symbols"/>
              <a:buChar char="❖"/>
              <a:defRPr b="0" i="0" sz="1800" u="none" cap="none" strike="noStrike">
                <a:solidFill>
                  <a:schemeClr val="lt1"/>
                </a:solidFill>
                <a:latin typeface="Tahoma"/>
                <a:ea typeface="Tahoma"/>
                <a:cs typeface="Tahoma"/>
                <a:sym typeface="Tahoma"/>
              </a:defRPr>
            </a:lvl6pPr>
            <a:lvl7pPr indent="-137160" lvl="6" marL="2971800" marR="0" rtl="0" algn="l">
              <a:spcBef>
                <a:spcPts val="360"/>
              </a:spcBef>
              <a:spcAft>
                <a:spcPts val="0"/>
              </a:spcAft>
              <a:buClr>
                <a:schemeClr val="hlink"/>
              </a:buClr>
              <a:buSzPct val="79999"/>
              <a:buFont typeface="Noto Sans Symbols"/>
              <a:buChar char="❖"/>
              <a:defRPr b="0" i="0" sz="1800" u="none" cap="none" strike="noStrike">
                <a:solidFill>
                  <a:schemeClr val="lt1"/>
                </a:solidFill>
                <a:latin typeface="Tahoma"/>
                <a:ea typeface="Tahoma"/>
                <a:cs typeface="Tahoma"/>
                <a:sym typeface="Tahoma"/>
              </a:defRPr>
            </a:lvl7pPr>
            <a:lvl8pPr indent="-137159" lvl="7" marL="3429000" marR="0" rtl="0" algn="l">
              <a:spcBef>
                <a:spcPts val="360"/>
              </a:spcBef>
              <a:spcAft>
                <a:spcPts val="0"/>
              </a:spcAft>
              <a:buClr>
                <a:schemeClr val="hlink"/>
              </a:buClr>
              <a:buSzPct val="79999"/>
              <a:buFont typeface="Noto Sans Symbols"/>
              <a:buChar char="❖"/>
              <a:defRPr b="0" i="0" sz="1800" u="none" cap="none" strike="noStrike">
                <a:solidFill>
                  <a:schemeClr val="lt1"/>
                </a:solidFill>
                <a:latin typeface="Tahoma"/>
                <a:ea typeface="Tahoma"/>
                <a:cs typeface="Tahoma"/>
                <a:sym typeface="Tahoma"/>
              </a:defRPr>
            </a:lvl8pPr>
            <a:lvl9pPr indent="-137159" lvl="8" marL="3886200" marR="0" rtl="0" algn="l">
              <a:spcBef>
                <a:spcPts val="360"/>
              </a:spcBef>
              <a:spcAft>
                <a:spcPts val="0"/>
              </a:spcAft>
              <a:buClr>
                <a:schemeClr val="hlink"/>
              </a:buClr>
              <a:buSzPct val="79999"/>
              <a:buFont typeface="Noto Sans Symbols"/>
              <a:buChar char="❖"/>
              <a:defRPr b="0" i="0" sz="1800" u="none" cap="none" strike="noStrike">
                <a:solidFill>
                  <a:schemeClr val="lt1"/>
                </a:solidFill>
                <a:latin typeface="Tahoma"/>
                <a:ea typeface="Tahoma"/>
                <a:cs typeface="Tahoma"/>
                <a:sym typeface="Tahoma"/>
              </a:defRPr>
            </a:lvl9pPr>
          </a:lstStyle>
          <a:p/>
        </p:txBody>
      </p:sp>
      <p:sp>
        <p:nvSpPr>
          <p:cNvPr id="91" name="Shape 91"/>
          <p:cNvSpPr txBox="1"/>
          <p:nvPr>
            <p:ph idx="2" type="body"/>
          </p:nvPr>
        </p:nvSpPr>
        <p:spPr>
          <a:xfrm>
            <a:off x="4648200" y="1905000"/>
            <a:ext cx="4038599" cy="4114800"/>
          </a:xfrm>
          <a:prstGeom prst="rect">
            <a:avLst/>
          </a:prstGeom>
          <a:noFill/>
          <a:ln>
            <a:noFill/>
          </a:ln>
        </p:spPr>
        <p:txBody>
          <a:bodyPr anchorCtr="0" anchor="t" bIns="91425" lIns="91425" rIns="91425" tIns="91425"/>
          <a:lstStyle>
            <a:lvl1pPr indent="-129540" lvl="0" marL="342900" marR="0" rtl="0" algn="l">
              <a:spcBef>
                <a:spcPts val="560"/>
              </a:spcBef>
              <a:spcAft>
                <a:spcPts val="0"/>
              </a:spcAft>
              <a:buClr>
                <a:schemeClr val="hlink"/>
              </a:buClr>
              <a:buSzPct val="119999"/>
              <a:buFont typeface="Tahoma"/>
              <a:buChar char="•"/>
              <a:defRPr sz="2800">
                <a:solidFill>
                  <a:schemeClr val="lt1"/>
                </a:solidFill>
                <a:latin typeface="Tahoma"/>
                <a:ea typeface="Tahoma"/>
                <a:cs typeface="Tahoma"/>
                <a:sym typeface="Tahoma"/>
              </a:defRPr>
            </a:lvl1pPr>
            <a:lvl2pPr indent="-133350" lvl="1" marL="742950" marR="0" rtl="0" algn="l">
              <a:spcBef>
                <a:spcPts val="480"/>
              </a:spcBef>
              <a:spcAft>
                <a:spcPts val="0"/>
              </a:spcAft>
              <a:buClr>
                <a:schemeClr val="lt1"/>
              </a:buClr>
              <a:buSzPct val="100000"/>
              <a:buFont typeface="Tahoma"/>
              <a:buChar char="–"/>
              <a:defRPr b="0" i="0" sz="2400" u="none" cap="none" strike="noStrike">
                <a:solidFill>
                  <a:schemeClr val="lt1"/>
                </a:solidFill>
                <a:latin typeface="Tahoma"/>
                <a:ea typeface="Tahoma"/>
                <a:cs typeface="Tahoma"/>
                <a:sym typeface="Tahoma"/>
              </a:defRPr>
            </a:lvl2pPr>
            <a:lvl3pPr indent="-76200" lvl="2" marL="1143000" marR="0" rtl="0" algn="l">
              <a:spcBef>
                <a:spcPts val="400"/>
              </a:spcBef>
              <a:spcAft>
                <a:spcPts val="0"/>
              </a:spcAft>
              <a:buClr>
                <a:schemeClr val="hlink"/>
              </a:buClr>
              <a:buSzPct val="120000"/>
              <a:buFont typeface="Tahoma"/>
              <a:buChar char="•"/>
              <a:defRPr b="0" i="0" sz="2000" u="none" cap="none" strike="noStrike">
                <a:solidFill>
                  <a:schemeClr val="lt1"/>
                </a:solidFill>
                <a:latin typeface="Tahoma"/>
                <a:ea typeface="Tahoma"/>
                <a:cs typeface="Tahoma"/>
                <a:sym typeface="Tahoma"/>
              </a:defRPr>
            </a:lvl3pPr>
            <a:lvl4pPr indent="-114300" lvl="3" marL="1600200" marR="0" rtl="0" algn="l">
              <a:spcBef>
                <a:spcPts val="360"/>
              </a:spcBef>
              <a:spcAft>
                <a:spcPts val="0"/>
              </a:spcAft>
              <a:buClr>
                <a:schemeClr val="lt1"/>
              </a:buClr>
              <a:buSzPct val="100000"/>
              <a:buFont typeface="Tahoma"/>
              <a:buChar char="–"/>
              <a:defRPr b="0" i="0" sz="1800" u="none" cap="none" strike="noStrike">
                <a:solidFill>
                  <a:schemeClr val="lt1"/>
                </a:solidFill>
                <a:latin typeface="Tahoma"/>
                <a:ea typeface="Tahoma"/>
                <a:cs typeface="Tahoma"/>
                <a:sym typeface="Tahoma"/>
              </a:defRPr>
            </a:lvl4pPr>
            <a:lvl5pPr indent="-137160" lvl="4" marL="2057400" marR="0" rtl="0" algn="l">
              <a:spcBef>
                <a:spcPts val="360"/>
              </a:spcBef>
              <a:spcAft>
                <a:spcPts val="0"/>
              </a:spcAft>
              <a:buClr>
                <a:schemeClr val="hlink"/>
              </a:buClr>
              <a:buSzPct val="79999"/>
              <a:buFont typeface="Noto Sans Symbols"/>
              <a:buChar char="❖"/>
              <a:defRPr b="0" i="0" sz="1800" u="none" cap="none" strike="noStrike">
                <a:solidFill>
                  <a:schemeClr val="lt1"/>
                </a:solidFill>
                <a:latin typeface="Tahoma"/>
                <a:ea typeface="Tahoma"/>
                <a:cs typeface="Tahoma"/>
                <a:sym typeface="Tahoma"/>
              </a:defRPr>
            </a:lvl5pPr>
            <a:lvl6pPr indent="-137160" lvl="5" marL="2514600" marR="0" rtl="0" algn="l">
              <a:spcBef>
                <a:spcPts val="360"/>
              </a:spcBef>
              <a:spcAft>
                <a:spcPts val="0"/>
              </a:spcAft>
              <a:buClr>
                <a:schemeClr val="hlink"/>
              </a:buClr>
              <a:buSzPct val="79999"/>
              <a:buFont typeface="Noto Sans Symbols"/>
              <a:buChar char="❖"/>
              <a:defRPr b="0" i="0" sz="1800" u="none" cap="none" strike="noStrike">
                <a:solidFill>
                  <a:schemeClr val="lt1"/>
                </a:solidFill>
                <a:latin typeface="Tahoma"/>
                <a:ea typeface="Tahoma"/>
                <a:cs typeface="Tahoma"/>
                <a:sym typeface="Tahoma"/>
              </a:defRPr>
            </a:lvl6pPr>
            <a:lvl7pPr indent="-137160" lvl="6" marL="2971800" marR="0" rtl="0" algn="l">
              <a:spcBef>
                <a:spcPts val="360"/>
              </a:spcBef>
              <a:spcAft>
                <a:spcPts val="0"/>
              </a:spcAft>
              <a:buClr>
                <a:schemeClr val="hlink"/>
              </a:buClr>
              <a:buSzPct val="79999"/>
              <a:buFont typeface="Noto Sans Symbols"/>
              <a:buChar char="❖"/>
              <a:defRPr b="0" i="0" sz="1800" u="none" cap="none" strike="noStrike">
                <a:solidFill>
                  <a:schemeClr val="lt1"/>
                </a:solidFill>
                <a:latin typeface="Tahoma"/>
                <a:ea typeface="Tahoma"/>
                <a:cs typeface="Tahoma"/>
                <a:sym typeface="Tahoma"/>
              </a:defRPr>
            </a:lvl7pPr>
            <a:lvl8pPr indent="-137159" lvl="7" marL="3429000" marR="0" rtl="0" algn="l">
              <a:spcBef>
                <a:spcPts val="360"/>
              </a:spcBef>
              <a:spcAft>
                <a:spcPts val="0"/>
              </a:spcAft>
              <a:buClr>
                <a:schemeClr val="hlink"/>
              </a:buClr>
              <a:buSzPct val="79999"/>
              <a:buFont typeface="Noto Sans Symbols"/>
              <a:buChar char="❖"/>
              <a:defRPr b="0" i="0" sz="1800" u="none" cap="none" strike="noStrike">
                <a:solidFill>
                  <a:schemeClr val="lt1"/>
                </a:solidFill>
                <a:latin typeface="Tahoma"/>
                <a:ea typeface="Tahoma"/>
                <a:cs typeface="Tahoma"/>
                <a:sym typeface="Tahoma"/>
              </a:defRPr>
            </a:lvl8pPr>
            <a:lvl9pPr indent="-137159" lvl="8" marL="3886200" marR="0" rtl="0" algn="l">
              <a:spcBef>
                <a:spcPts val="360"/>
              </a:spcBef>
              <a:spcAft>
                <a:spcPts val="0"/>
              </a:spcAft>
              <a:buClr>
                <a:schemeClr val="hlink"/>
              </a:buClr>
              <a:buSzPct val="79999"/>
              <a:buFont typeface="Noto Sans Symbols"/>
              <a:buChar char="❖"/>
              <a:defRPr b="0" i="0" sz="1800" u="none" cap="none" strike="noStrike">
                <a:solidFill>
                  <a:schemeClr val="lt1"/>
                </a:solidFill>
                <a:latin typeface="Tahoma"/>
                <a:ea typeface="Tahoma"/>
                <a:cs typeface="Tahoma"/>
                <a:sym typeface="Tahoma"/>
              </a:defRPr>
            </a:lvl9pPr>
          </a:lstStyle>
          <a:p/>
        </p:txBody>
      </p:sp>
      <p:sp>
        <p:nvSpPr>
          <p:cNvPr id="92" name="Shape 92"/>
          <p:cNvSpPr txBox="1"/>
          <p:nvPr>
            <p:ph idx="10" type="dt"/>
          </p:nvPr>
        </p:nvSpPr>
        <p:spPr>
          <a:xfrm>
            <a:off x="457200" y="6245225"/>
            <a:ext cx="2133599"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lt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9pPr>
          </a:lstStyle>
          <a:p/>
        </p:txBody>
      </p:sp>
      <p:sp>
        <p:nvSpPr>
          <p:cNvPr id="93" name="Shape 93"/>
          <p:cNvSpPr txBox="1"/>
          <p:nvPr>
            <p:ph idx="11" type="ftr"/>
          </p:nvPr>
        </p:nvSpPr>
        <p:spPr>
          <a:xfrm>
            <a:off x="3124200" y="6245225"/>
            <a:ext cx="2895600"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lt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9pPr>
          </a:lstStyle>
          <a:p/>
        </p:txBody>
      </p:sp>
      <p:sp>
        <p:nvSpPr>
          <p:cNvPr id="94" name="Shape 94"/>
          <p:cNvSpPr txBox="1"/>
          <p:nvPr>
            <p:ph idx="12" type="sldNum"/>
          </p:nvPr>
        </p:nvSpPr>
        <p:spPr>
          <a:xfrm>
            <a:off x="6553200" y="6245225"/>
            <a:ext cx="2133599" cy="476249"/>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lt1"/>
              </a:buClr>
              <a:buSzPct val="25000"/>
              <a:buFont typeface="Arial"/>
              <a:buNone/>
            </a:pPr>
            <a:fld id="{00000000-1234-1234-1234-123412341234}" type="slidenum">
              <a:rPr b="0" i="0" lang="en-US" sz="1400" u="none">
                <a:solidFill>
                  <a:schemeClr val="lt1"/>
                </a:solidFill>
                <a:latin typeface="Arial"/>
                <a:ea typeface="Arial"/>
                <a:cs typeface="Arial"/>
                <a:sym typeface="Arial"/>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Κεφαλίδα ενότητας">
    <p:spTree>
      <p:nvGrpSpPr>
        <p:cNvPr id="95" name="Shape 95"/>
        <p:cNvGrpSpPr/>
        <p:nvPr/>
      </p:nvGrpSpPr>
      <p:grpSpPr>
        <a:xfrm>
          <a:off x="0" y="0"/>
          <a:ext cx="0" cy="0"/>
          <a:chOff x="0" y="0"/>
          <a:chExt cx="0" cy="0"/>
        </a:xfrm>
      </p:grpSpPr>
      <p:sp>
        <p:nvSpPr>
          <p:cNvPr id="96" name="Shape 96"/>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0" algn="l">
              <a:spcBef>
                <a:spcPts val="0"/>
              </a:spcBef>
              <a:spcAft>
                <a:spcPts val="0"/>
              </a:spcAft>
              <a:buNone/>
              <a:defRPr b="1" i="0" sz="4000" u="none" cap="none" strike="noStrike">
                <a:solidFill>
                  <a:schemeClr val="lt2"/>
                </a:solidFill>
                <a:latin typeface="Tahoma"/>
                <a:ea typeface="Tahoma"/>
                <a:cs typeface="Tahoma"/>
                <a:sym typeface="Tahoma"/>
              </a:defRPr>
            </a:lvl1pPr>
            <a:lvl2pPr indent="0" lvl="1" marL="0" marR="0" rtl="0" algn="l">
              <a:spcBef>
                <a:spcPts val="0"/>
              </a:spcBef>
              <a:spcAft>
                <a:spcPts val="0"/>
              </a:spcAft>
              <a:buNone/>
              <a:defRPr b="0" i="0" sz="4400" u="none" cap="none" strike="noStrike">
                <a:solidFill>
                  <a:schemeClr val="lt2"/>
                </a:solidFill>
                <a:latin typeface="Tahoma"/>
                <a:ea typeface="Tahoma"/>
                <a:cs typeface="Tahoma"/>
                <a:sym typeface="Tahoma"/>
              </a:defRPr>
            </a:lvl2pPr>
            <a:lvl3pPr indent="0" lvl="2" marL="0" marR="0" rtl="0" algn="l">
              <a:spcBef>
                <a:spcPts val="0"/>
              </a:spcBef>
              <a:spcAft>
                <a:spcPts val="0"/>
              </a:spcAft>
              <a:buNone/>
              <a:defRPr b="0" i="0" sz="4400" u="none" cap="none" strike="noStrike">
                <a:solidFill>
                  <a:schemeClr val="lt2"/>
                </a:solidFill>
                <a:latin typeface="Tahoma"/>
                <a:ea typeface="Tahoma"/>
                <a:cs typeface="Tahoma"/>
                <a:sym typeface="Tahoma"/>
              </a:defRPr>
            </a:lvl3pPr>
            <a:lvl4pPr indent="0" lvl="3" marL="0" marR="0" rtl="0" algn="l">
              <a:spcBef>
                <a:spcPts val="0"/>
              </a:spcBef>
              <a:spcAft>
                <a:spcPts val="0"/>
              </a:spcAft>
              <a:buNone/>
              <a:defRPr b="0" i="0" sz="4400" u="none" cap="none" strike="noStrike">
                <a:solidFill>
                  <a:schemeClr val="lt2"/>
                </a:solidFill>
                <a:latin typeface="Tahoma"/>
                <a:ea typeface="Tahoma"/>
                <a:cs typeface="Tahoma"/>
                <a:sym typeface="Tahoma"/>
              </a:defRPr>
            </a:lvl4pPr>
            <a:lvl5pPr indent="0" lvl="4" marL="0" marR="0" rtl="0" algn="l">
              <a:spcBef>
                <a:spcPts val="0"/>
              </a:spcBef>
              <a:spcAft>
                <a:spcPts val="0"/>
              </a:spcAft>
              <a:buNone/>
              <a:defRPr b="0" i="0" sz="4400" u="none" cap="none" strike="noStrike">
                <a:solidFill>
                  <a:schemeClr val="lt2"/>
                </a:solidFill>
                <a:latin typeface="Tahoma"/>
                <a:ea typeface="Tahoma"/>
                <a:cs typeface="Tahoma"/>
                <a:sym typeface="Tahoma"/>
              </a:defRPr>
            </a:lvl5pPr>
            <a:lvl6pPr indent="0" lvl="5" marL="457200" marR="0" rtl="0" algn="l">
              <a:spcBef>
                <a:spcPts val="0"/>
              </a:spcBef>
              <a:spcAft>
                <a:spcPts val="0"/>
              </a:spcAft>
              <a:buNone/>
              <a:defRPr b="0" i="0" sz="4400" u="none" cap="none" strike="noStrike">
                <a:solidFill>
                  <a:schemeClr val="lt2"/>
                </a:solidFill>
                <a:latin typeface="Tahoma"/>
                <a:ea typeface="Tahoma"/>
                <a:cs typeface="Tahoma"/>
                <a:sym typeface="Tahoma"/>
              </a:defRPr>
            </a:lvl6pPr>
            <a:lvl7pPr indent="0" lvl="6" marL="914400" marR="0" rtl="0" algn="l">
              <a:spcBef>
                <a:spcPts val="0"/>
              </a:spcBef>
              <a:spcAft>
                <a:spcPts val="0"/>
              </a:spcAft>
              <a:buNone/>
              <a:defRPr b="0" i="0" sz="4400" u="none" cap="none" strike="noStrike">
                <a:solidFill>
                  <a:schemeClr val="lt2"/>
                </a:solidFill>
                <a:latin typeface="Tahoma"/>
                <a:ea typeface="Tahoma"/>
                <a:cs typeface="Tahoma"/>
                <a:sym typeface="Tahoma"/>
              </a:defRPr>
            </a:lvl7pPr>
            <a:lvl8pPr indent="0" lvl="7" marL="1371600" marR="0" rtl="0" algn="l">
              <a:spcBef>
                <a:spcPts val="0"/>
              </a:spcBef>
              <a:spcAft>
                <a:spcPts val="0"/>
              </a:spcAft>
              <a:buNone/>
              <a:defRPr b="0" i="0" sz="4400" u="none" cap="none" strike="noStrike">
                <a:solidFill>
                  <a:schemeClr val="lt2"/>
                </a:solidFill>
                <a:latin typeface="Tahoma"/>
                <a:ea typeface="Tahoma"/>
                <a:cs typeface="Tahoma"/>
                <a:sym typeface="Tahoma"/>
              </a:defRPr>
            </a:lvl8pPr>
            <a:lvl9pPr indent="0" lvl="8" marL="1828800" marR="0" rtl="0" algn="l">
              <a:spcBef>
                <a:spcPts val="0"/>
              </a:spcBef>
              <a:spcAft>
                <a:spcPts val="0"/>
              </a:spcAft>
              <a:buNone/>
              <a:defRPr b="0" i="0" sz="4400" u="none" cap="none" strike="noStrike">
                <a:solidFill>
                  <a:schemeClr val="lt2"/>
                </a:solidFill>
                <a:latin typeface="Tahoma"/>
                <a:ea typeface="Tahoma"/>
                <a:cs typeface="Tahoma"/>
                <a:sym typeface="Tahoma"/>
              </a:defRPr>
            </a:lvl9pPr>
          </a:lstStyle>
          <a:p/>
        </p:txBody>
      </p:sp>
      <p:sp>
        <p:nvSpPr>
          <p:cNvPr id="97" name="Shape 97"/>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spcBef>
                <a:spcPts val="400"/>
              </a:spcBef>
              <a:spcAft>
                <a:spcPts val="0"/>
              </a:spcAft>
              <a:buClr>
                <a:schemeClr val="hlink"/>
              </a:buClr>
              <a:buFont typeface="Tahoma"/>
              <a:buNone/>
              <a:defRPr sz="2000">
                <a:solidFill>
                  <a:schemeClr val="lt1"/>
                </a:solidFill>
                <a:latin typeface="Tahoma"/>
                <a:ea typeface="Tahoma"/>
                <a:cs typeface="Tahoma"/>
                <a:sym typeface="Tahoma"/>
              </a:defRPr>
            </a:lvl1pPr>
            <a:lvl2pPr indent="0" lvl="1" marL="457200" marR="0" rtl="0" algn="l">
              <a:spcBef>
                <a:spcPts val="360"/>
              </a:spcBef>
              <a:spcAft>
                <a:spcPts val="0"/>
              </a:spcAft>
              <a:buClr>
                <a:schemeClr val="lt1"/>
              </a:buClr>
              <a:buFont typeface="Tahoma"/>
              <a:buNone/>
              <a:defRPr b="0" i="0" sz="1800" u="none" cap="none" strike="noStrike">
                <a:solidFill>
                  <a:schemeClr val="lt1"/>
                </a:solidFill>
                <a:latin typeface="Tahoma"/>
                <a:ea typeface="Tahoma"/>
                <a:cs typeface="Tahoma"/>
                <a:sym typeface="Tahoma"/>
              </a:defRPr>
            </a:lvl2pPr>
            <a:lvl3pPr indent="0" lvl="2" marL="914400" marR="0" rtl="0" algn="l">
              <a:spcBef>
                <a:spcPts val="320"/>
              </a:spcBef>
              <a:spcAft>
                <a:spcPts val="0"/>
              </a:spcAft>
              <a:buClr>
                <a:schemeClr val="hlink"/>
              </a:buClr>
              <a:buFont typeface="Tahoma"/>
              <a:buNone/>
              <a:defRPr b="0" i="0" sz="1600" u="none" cap="none" strike="noStrike">
                <a:solidFill>
                  <a:schemeClr val="lt1"/>
                </a:solidFill>
                <a:latin typeface="Tahoma"/>
                <a:ea typeface="Tahoma"/>
                <a:cs typeface="Tahoma"/>
                <a:sym typeface="Tahoma"/>
              </a:defRPr>
            </a:lvl3pPr>
            <a:lvl4pPr indent="0" lvl="3" marL="1371600" marR="0" rtl="0" algn="l">
              <a:spcBef>
                <a:spcPts val="280"/>
              </a:spcBef>
              <a:spcAft>
                <a:spcPts val="0"/>
              </a:spcAft>
              <a:buClr>
                <a:schemeClr val="lt1"/>
              </a:buClr>
              <a:buFont typeface="Tahoma"/>
              <a:buNone/>
              <a:defRPr b="0" i="0" sz="1400" u="none" cap="none" strike="noStrike">
                <a:solidFill>
                  <a:schemeClr val="lt1"/>
                </a:solidFill>
                <a:latin typeface="Tahoma"/>
                <a:ea typeface="Tahoma"/>
                <a:cs typeface="Tahoma"/>
                <a:sym typeface="Tahoma"/>
              </a:defRPr>
            </a:lvl4pPr>
            <a:lvl5pPr indent="0" lvl="4" marL="1828800" marR="0" rtl="0" algn="l">
              <a:spcBef>
                <a:spcPts val="280"/>
              </a:spcBef>
              <a:spcAft>
                <a:spcPts val="0"/>
              </a:spcAft>
              <a:buClr>
                <a:schemeClr val="hlink"/>
              </a:buClr>
              <a:buFont typeface="Noto Sans Symbols"/>
              <a:buNone/>
              <a:defRPr b="0" i="0" sz="1400" u="none" cap="none" strike="noStrike">
                <a:solidFill>
                  <a:schemeClr val="lt1"/>
                </a:solidFill>
                <a:latin typeface="Tahoma"/>
                <a:ea typeface="Tahoma"/>
                <a:cs typeface="Tahoma"/>
                <a:sym typeface="Tahoma"/>
              </a:defRPr>
            </a:lvl5pPr>
            <a:lvl6pPr indent="0" lvl="5" marL="2286000" marR="0" rtl="0" algn="l">
              <a:spcBef>
                <a:spcPts val="280"/>
              </a:spcBef>
              <a:spcAft>
                <a:spcPts val="0"/>
              </a:spcAft>
              <a:buClr>
                <a:schemeClr val="hlink"/>
              </a:buClr>
              <a:buFont typeface="Noto Sans Symbols"/>
              <a:buNone/>
              <a:defRPr b="0" i="0" sz="1400" u="none" cap="none" strike="noStrike">
                <a:solidFill>
                  <a:schemeClr val="lt1"/>
                </a:solidFill>
                <a:latin typeface="Tahoma"/>
                <a:ea typeface="Tahoma"/>
                <a:cs typeface="Tahoma"/>
                <a:sym typeface="Tahoma"/>
              </a:defRPr>
            </a:lvl6pPr>
            <a:lvl7pPr indent="0" lvl="6" marL="2743200" marR="0" rtl="0" algn="l">
              <a:spcBef>
                <a:spcPts val="280"/>
              </a:spcBef>
              <a:spcAft>
                <a:spcPts val="0"/>
              </a:spcAft>
              <a:buClr>
                <a:schemeClr val="hlink"/>
              </a:buClr>
              <a:buFont typeface="Noto Sans Symbols"/>
              <a:buNone/>
              <a:defRPr b="0" i="0" sz="1400" u="none" cap="none" strike="noStrike">
                <a:solidFill>
                  <a:schemeClr val="lt1"/>
                </a:solidFill>
                <a:latin typeface="Tahoma"/>
                <a:ea typeface="Tahoma"/>
                <a:cs typeface="Tahoma"/>
                <a:sym typeface="Tahoma"/>
              </a:defRPr>
            </a:lvl7pPr>
            <a:lvl8pPr indent="0" lvl="7" marL="3200400" marR="0" rtl="0" algn="l">
              <a:spcBef>
                <a:spcPts val="280"/>
              </a:spcBef>
              <a:spcAft>
                <a:spcPts val="0"/>
              </a:spcAft>
              <a:buClr>
                <a:schemeClr val="hlink"/>
              </a:buClr>
              <a:buFont typeface="Noto Sans Symbols"/>
              <a:buNone/>
              <a:defRPr b="0" i="0" sz="1400" u="none" cap="none" strike="noStrike">
                <a:solidFill>
                  <a:schemeClr val="lt1"/>
                </a:solidFill>
                <a:latin typeface="Tahoma"/>
                <a:ea typeface="Tahoma"/>
                <a:cs typeface="Tahoma"/>
                <a:sym typeface="Tahoma"/>
              </a:defRPr>
            </a:lvl8pPr>
            <a:lvl9pPr indent="0" lvl="8" marL="3657600" marR="0" rtl="0" algn="l">
              <a:spcBef>
                <a:spcPts val="280"/>
              </a:spcBef>
              <a:spcAft>
                <a:spcPts val="0"/>
              </a:spcAft>
              <a:buClr>
                <a:schemeClr val="hlink"/>
              </a:buClr>
              <a:buFont typeface="Noto Sans Symbols"/>
              <a:buNone/>
              <a:defRPr b="0" i="0" sz="1400" u="none" cap="none" strike="noStrike">
                <a:solidFill>
                  <a:schemeClr val="lt1"/>
                </a:solidFill>
                <a:latin typeface="Tahoma"/>
                <a:ea typeface="Tahoma"/>
                <a:cs typeface="Tahoma"/>
                <a:sym typeface="Tahoma"/>
              </a:defRPr>
            </a:lvl9pPr>
          </a:lstStyle>
          <a:p/>
        </p:txBody>
      </p:sp>
      <p:sp>
        <p:nvSpPr>
          <p:cNvPr id="98" name="Shape 98"/>
          <p:cNvSpPr txBox="1"/>
          <p:nvPr>
            <p:ph idx="10" type="dt"/>
          </p:nvPr>
        </p:nvSpPr>
        <p:spPr>
          <a:xfrm>
            <a:off x="457200" y="6245225"/>
            <a:ext cx="2133599"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lt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9pPr>
          </a:lstStyle>
          <a:p/>
        </p:txBody>
      </p:sp>
      <p:sp>
        <p:nvSpPr>
          <p:cNvPr id="99" name="Shape 99"/>
          <p:cNvSpPr txBox="1"/>
          <p:nvPr>
            <p:ph idx="11" type="ftr"/>
          </p:nvPr>
        </p:nvSpPr>
        <p:spPr>
          <a:xfrm>
            <a:off x="3124200" y="6245225"/>
            <a:ext cx="2895600"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lt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9pPr>
          </a:lstStyle>
          <a:p/>
        </p:txBody>
      </p:sp>
      <p:sp>
        <p:nvSpPr>
          <p:cNvPr id="100" name="Shape 100"/>
          <p:cNvSpPr txBox="1"/>
          <p:nvPr>
            <p:ph idx="12" type="sldNum"/>
          </p:nvPr>
        </p:nvSpPr>
        <p:spPr>
          <a:xfrm>
            <a:off x="6553200" y="6245225"/>
            <a:ext cx="2133599" cy="476249"/>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lt1"/>
              </a:buClr>
              <a:buSzPct val="25000"/>
              <a:buFont typeface="Arial"/>
              <a:buNone/>
            </a:pPr>
            <a:fld id="{00000000-1234-1234-1234-123412341234}" type="slidenum">
              <a:rPr b="0" i="0" lang="en-US" sz="1400" u="none">
                <a:solidFill>
                  <a:schemeClr val="lt1"/>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AndObj">
  <p:cSld name="Τίτλος, Κείμενο και Αντικείμενο">
    <p:spTree>
      <p:nvGrpSpPr>
        <p:cNvPr id="30" name="Shape 30"/>
        <p:cNvGrpSpPr/>
        <p:nvPr/>
      </p:nvGrpSpPr>
      <p:grpSpPr>
        <a:xfrm>
          <a:off x="0" y="0"/>
          <a:ext cx="0" cy="0"/>
          <a:chOff x="0" y="0"/>
          <a:chExt cx="0" cy="0"/>
        </a:xfrm>
      </p:grpSpPr>
      <p:sp>
        <p:nvSpPr>
          <p:cNvPr id="31" name="Shape 31"/>
          <p:cNvSpPr txBox="1"/>
          <p:nvPr>
            <p:ph type="title"/>
          </p:nvPr>
        </p:nvSpPr>
        <p:spPr>
          <a:xfrm>
            <a:off x="457200" y="292100"/>
            <a:ext cx="8229600" cy="1384299"/>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400" u="none" cap="none" strike="noStrike">
                <a:solidFill>
                  <a:schemeClr val="lt2"/>
                </a:solidFill>
                <a:latin typeface="Tahoma"/>
                <a:ea typeface="Tahoma"/>
                <a:cs typeface="Tahoma"/>
                <a:sym typeface="Tahoma"/>
              </a:defRPr>
            </a:lvl1pPr>
            <a:lvl2pPr indent="0" lvl="1" marL="0" marR="0" rtl="0" algn="l">
              <a:spcBef>
                <a:spcPts val="0"/>
              </a:spcBef>
              <a:spcAft>
                <a:spcPts val="0"/>
              </a:spcAft>
              <a:buNone/>
              <a:defRPr b="0" i="0" sz="4400" u="none" cap="none" strike="noStrike">
                <a:solidFill>
                  <a:schemeClr val="lt2"/>
                </a:solidFill>
                <a:latin typeface="Tahoma"/>
                <a:ea typeface="Tahoma"/>
                <a:cs typeface="Tahoma"/>
                <a:sym typeface="Tahoma"/>
              </a:defRPr>
            </a:lvl2pPr>
            <a:lvl3pPr indent="0" lvl="2" marL="0" marR="0" rtl="0" algn="l">
              <a:spcBef>
                <a:spcPts val="0"/>
              </a:spcBef>
              <a:spcAft>
                <a:spcPts val="0"/>
              </a:spcAft>
              <a:buNone/>
              <a:defRPr b="0" i="0" sz="4400" u="none" cap="none" strike="noStrike">
                <a:solidFill>
                  <a:schemeClr val="lt2"/>
                </a:solidFill>
                <a:latin typeface="Tahoma"/>
                <a:ea typeface="Tahoma"/>
                <a:cs typeface="Tahoma"/>
                <a:sym typeface="Tahoma"/>
              </a:defRPr>
            </a:lvl3pPr>
            <a:lvl4pPr indent="0" lvl="3" marL="0" marR="0" rtl="0" algn="l">
              <a:spcBef>
                <a:spcPts val="0"/>
              </a:spcBef>
              <a:spcAft>
                <a:spcPts val="0"/>
              </a:spcAft>
              <a:buNone/>
              <a:defRPr b="0" i="0" sz="4400" u="none" cap="none" strike="noStrike">
                <a:solidFill>
                  <a:schemeClr val="lt2"/>
                </a:solidFill>
                <a:latin typeface="Tahoma"/>
                <a:ea typeface="Tahoma"/>
                <a:cs typeface="Tahoma"/>
                <a:sym typeface="Tahoma"/>
              </a:defRPr>
            </a:lvl4pPr>
            <a:lvl5pPr indent="0" lvl="4" marL="0" marR="0" rtl="0" algn="l">
              <a:spcBef>
                <a:spcPts val="0"/>
              </a:spcBef>
              <a:spcAft>
                <a:spcPts val="0"/>
              </a:spcAft>
              <a:buNone/>
              <a:defRPr b="0" i="0" sz="4400" u="none" cap="none" strike="noStrike">
                <a:solidFill>
                  <a:schemeClr val="lt2"/>
                </a:solidFill>
                <a:latin typeface="Tahoma"/>
                <a:ea typeface="Tahoma"/>
                <a:cs typeface="Tahoma"/>
                <a:sym typeface="Tahoma"/>
              </a:defRPr>
            </a:lvl5pPr>
            <a:lvl6pPr indent="0" lvl="5" marL="457200" marR="0" rtl="0" algn="l">
              <a:spcBef>
                <a:spcPts val="0"/>
              </a:spcBef>
              <a:spcAft>
                <a:spcPts val="0"/>
              </a:spcAft>
              <a:buNone/>
              <a:defRPr b="0" i="0" sz="4400" u="none" cap="none" strike="noStrike">
                <a:solidFill>
                  <a:schemeClr val="lt2"/>
                </a:solidFill>
                <a:latin typeface="Tahoma"/>
                <a:ea typeface="Tahoma"/>
                <a:cs typeface="Tahoma"/>
                <a:sym typeface="Tahoma"/>
              </a:defRPr>
            </a:lvl6pPr>
            <a:lvl7pPr indent="0" lvl="6" marL="914400" marR="0" rtl="0" algn="l">
              <a:spcBef>
                <a:spcPts val="0"/>
              </a:spcBef>
              <a:spcAft>
                <a:spcPts val="0"/>
              </a:spcAft>
              <a:buNone/>
              <a:defRPr b="0" i="0" sz="4400" u="none" cap="none" strike="noStrike">
                <a:solidFill>
                  <a:schemeClr val="lt2"/>
                </a:solidFill>
                <a:latin typeface="Tahoma"/>
                <a:ea typeface="Tahoma"/>
                <a:cs typeface="Tahoma"/>
                <a:sym typeface="Tahoma"/>
              </a:defRPr>
            </a:lvl7pPr>
            <a:lvl8pPr indent="0" lvl="7" marL="1371600" marR="0" rtl="0" algn="l">
              <a:spcBef>
                <a:spcPts val="0"/>
              </a:spcBef>
              <a:spcAft>
                <a:spcPts val="0"/>
              </a:spcAft>
              <a:buNone/>
              <a:defRPr b="0" i="0" sz="4400" u="none" cap="none" strike="noStrike">
                <a:solidFill>
                  <a:schemeClr val="lt2"/>
                </a:solidFill>
                <a:latin typeface="Tahoma"/>
                <a:ea typeface="Tahoma"/>
                <a:cs typeface="Tahoma"/>
                <a:sym typeface="Tahoma"/>
              </a:defRPr>
            </a:lvl8pPr>
            <a:lvl9pPr indent="0" lvl="8" marL="1828800" marR="0" rtl="0" algn="l">
              <a:spcBef>
                <a:spcPts val="0"/>
              </a:spcBef>
              <a:spcAft>
                <a:spcPts val="0"/>
              </a:spcAft>
              <a:buNone/>
              <a:defRPr b="0" i="0" sz="4400" u="none" cap="none" strike="noStrike">
                <a:solidFill>
                  <a:schemeClr val="lt2"/>
                </a:solidFill>
                <a:latin typeface="Tahoma"/>
                <a:ea typeface="Tahoma"/>
                <a:cs typeface="Tahoma"/>
                <a:sym typeface="Tahoma"/>
              </a:defRPr>
            </a:lvl9pPr>
          </a:lstStyle>
          <a:p/>
        </p:txBody>
      </p:sp>
      <p:sp>
        <p:nvSpPr>
          <p:cNvPr id="32" name="Shape 32"/>
          <p:cNvSpPr txBox="1"/>
          <p:nvPr>
            <p:ph idx="1" type="body"/>
          </p:nvPr>
        </p:nvSpPr>
        <p:spPr>
          <a:xfrm>
            <a:off x="457200" y="1905000"/>
            <a:ext cx="4038599" cy="4114800"/>
          </a:xfrm>
          <a:prstGeom prst="rect">
            <a:avLst/>
          </a:prstGeom>
          <a:noFill/>
          <a:ln>
            <a:noFill/>
          </a:ln>
        </p:spPr>
        <p:txBody>
          <a:bodyPr anchorCtr="0" anchor="t" bIns="91425" lIns="91425" rIns="91425" tIns="91425"/>
          <a:lstStyle>
            <a:lvl1pPr indent="-99059" lvl="0" marL="342900" marR="0" rtl="0" algn="l">
              <a:spcBef>
                <a:spcPts val="640"/>
              </a:spcBef>
              <a:spcAft>
                <a:spcPts val="0"/>
              </a:spcAft>
              <a:buClr>
                <a:schemeClr val="hlink"/>
              </a:buClr>
              <a:buSzPct val="120000"/>
              <a:buFont typeface="Tahoma"/>
              <a:buChar char="•"/>
              <a:defRPr b="0" i="0" sz="3200" u="none" cap="none" strike="noStrike">
                <a:solidFill>
                  <a:schemeClr val="lt1"/>
                </a:solidFill>
                <a:latin typeface="Tahoma"/>
                <a:ea typeface="Tahoma"/>
                <a:cs typeface="Tahoma"/>
                <a:sym typeface="Tahoma"/>
              </a:defRPr>
            </a:lvl1pPr>
            <a:lvl2pPr indent="-107950" lvl="1" marL="742950" marR="0" rtl="0" algn="l">
              <a:spcBef>
                <a:spcPts val="560"/>
              </a:spcBef>
              <a:spcAft>
                <a:spcPts val="0"/>
              </a:spcAft>
              <a:buClr>
                <a:schemeClr val="lt1"/>
              </a:buClr>
              <a:buSzPct val="100000"/>
              <a:buFont typeface="Tahoma"/>
              <a:buChar char="–"/>
              <a:defRPr b="0" i="0" sz="2800" u="none" cap="none" strike="noStrike">
                <a:solidFill>
                  <a:schemeClr val="lt1"/>
                </a:solidFill>
                <a:latin typeface="Tahoma"/>
                <a:ea typeface="Tahoma"/>
                <a:cs typeface="Tahoma"/>
                <a:sym typeface="Tahoma"/>
              </a:defRPr>
            </a:lvl2pPr>
            <a:lvl3pPr indent="-45719" lvl="2" marL="1143000" marR="0" rtl="0" algn="l">
              <a:spcBef>
                <a:spcPts val="480"/>
              </a:spcBef>
              <a:spcAft>
                <a:spcPts val="0"/>
              </a:spcAft>
              <a:buClr>
                <a:schemeClr val="hlink"/>
              </a:buClr>
              <a:buSzPct val="119999"/>
              <a:buFont typeface="Tahoma"/>
              <a:buChar char="•"/>
              <a:defRPr b="0" i="0" sz="2400" u="none" cap="none" strike="noStrike">
                <a:solidFill>
                  <a:schemeClr val="lt1"/>
                </a:solidFill>
                <a:latin typeface="Tahoma"/>
                <a:ea typeface="Tahoma"/>
                <a:cs typeface="Tahoma"/>
                <a:sym typeface="Tahoma"/>
              </a:defRPr>
            </a:lvl3pPr>
            <a:lvl4pPr indent="-101600" lvl="3" marL="1600200" marR="0" rtl="0" algn="l">
              <a:spcBef>
                <a:spcPts val="400"/>
              </a:spcBef>
              <a:spcAft>
                <a:spcPts val="0"/>
              </a:spcAft>
              <a:buClr>
                <a:schemeClr val="lt1"/>
              </a:buClr>
              <a:buSzPct val="100000"/>
              <a:buFont typeface="Tahoma"/>
              <a:buChar char="–"/>
              <a:defRPr b="0" i="0" sz="2000" u="none" cap="none" strike="noStrike">
                <a:solidFill>
                  <a:schemeClr val="lt1"/>
                </a:solidFill>
                <a:latin typeface="Tahoma"/>
                <a:ea typeface="Tahoma"/>
                <a:cs typeface="Tahoma"/>
                <a:sym typeface="Tahoma"/>
              </a:defRPr>
            </a:lvl4pPr>
            <a:lvl5pPr indent="-127000" lvl="4" marL="2057400" marR="0" rtl="0" algn="l">
              <a:spcBef>
                <a:spcPts val="400"/>
              </a:spcBef>
              <a:spcAft>
                <a:spcPts val="0"/>
              </a:spcAft>
              <a:buClr>
                <a:schemeClr val="hlink"/>
              </a:buClr>
              <a:buSzPct val="80000"/>
              <a:buFont typeface="Noto Sans Symbols"/>
              <a:buChar char="❖"/>
              <a:defRPr b="0" i="0" sz="2000" u="none" cap="none" strike="noStrike">
                <a:solidFill>
                  <a:schemeClr val="lt1"/>
                </a:solidFill>
                <a:latin typeface="Tahoma"/>
                <a:ea typeface="Tahoma"/>
                <a:cs typeface="Tahoma"/>
                <a:sym typeface="Tahoma"/>
              </a:defRPr>
            </a:lvl5pPr>
            <a:lvl6pPr indent="-127000" lvl="5" marL="2514600" marR="0" rtl="0" algn="l">
              <a:spcBef>
                <a:spcPts val="400"/>
              </a:spcBef>
              <a:spcAft>
                <a:spcPts val="0"/>
              </a:spcAft>
              <a:buClr>
                <a:schemeClr val="hlink"/>
              </a:buClr>
              <a:buSzPct val="80000"/>
              <a:buFont typeface="Noto Sans Symbols"/>
              <a:buChar char="❖"/>
              <a:defRPr b="0" i="0" sz="2000" u="none" cap="none" strike="noStrike">
                <a:solidFill>
                  <a:schemeClr val="lt1"/>
                </a:solidFill>
                <a:latin typeface="Tahoma"/>
                <a:ea typeface="Tahoma"/>
                <a:cs typeface="Tahoma"/>
                <a:sym typeface="Tahoma"/>
              </a:defRPr>
            </a:lvl6pPr>
            <a:lvl7pPr indent="-127000" lvl="6" marL="2971800" marR="0" rtl="0" algn="l">
              <a:spcBef>
                <a:spcPts val="400"/>
              </a:spcBef>
              <a:spcAft>
                <a:spcPts val="0"/>
              </a:spcAft>
              <a:buClr>
                <a:schemeClr val="hlink"/>
              </a:buClr>
              <a:buSzPct val="80000"/>
              <a:buFont typeface="Noto Sans Symbols"/>
              <a:buChar char="❖"/>
              <a:defRPr b="0" i="0" sz="2000" u="none" cap="none" strike="noStrike">
                <a:solidFill>
                  <a:schemeClr val="lt1"/>
                </a:solidFill>
                <a:latin typeface="Tahoma"/>
                <a:ea typeface="Tahoma"/>
                <a:cs typeface="Tahoma"/>
                <a:sym typeface="Tahoma"/>
              </a:defRPr>
            </a:lvl7pPr>
            <a:lvl8pPr indent="-127000" lvl="7" marL="3429000" marR="0" rtl="0" algn="l">
              <a:spcBef>
                <a:spcPts val="400"/>
              </a:spcBef>
              <a:spcAft>
                <a:spcPts val="0"/>
              </a:spcAft>
              <a:buClr>
                <a:schemeClr val="hlink"/>
              </a:buClr>
              <a:buSzPct val="80000"/>
              <a:buFont typeface="Noto Sans Symbols"/>
              <a:buChar char="❖"/>
              <a:defRPr b="0" i="0" sz="2000" u="none" cap="none" strike="noStrike">
                <a:solidFill>
                  <a:schemeClr val="lt1"/>
                </a:solidFill>
                <a:latin typeface="Tahoma"/>
                <a:ea typeface="Tahoma"/>
                <a:cs typeface="Tahoma"/>
                <a:sym typeface="Tahoma"/>
              </a:defRPr>
            </a:lvl8pPr>
            <a:lvl9pPr indent="-127000" lvl="8" marL="3886200" marR="0" rtl="0" algn="l">
              <a:spcBef>
                <a:spcPts val="400"/>
              </a:spcBef>
              <a:spcAft>
                <a:spcPts val="0"/>
              </a:spcAft>
              <a:buClr>
                <a:schemeClr val="hlink"/>
              </a:buClr>
              <a:buSzPct val="80000"/>
              <a:buFont typeface="Noto Sans Symbols"/>
              <a:buChar char="❖"/>
              <a:defRPr b="0" i="0" sz="2000" u="none" cap="none" strike="noStrike">
                <a:solidFill>
                  <a:schemeClr val="lt1"/>
                </a:solidFill>
                <a:latin typeface="Tahoma"/>
                <a:ea typeface="Tahoma"/>
                <a:cs typeface="Tahoma"/>
                <a:sym typeface="Tahoma"/>
              </a:defRPr>
            </a:lvl9pPr>
          </a:lstStyle>
          <a:p/>
        </p:txBody>
      </p:sp>
      <p:sp>
        <p:nvSpPr>
          <p:cNvPr id="33" name="Shape 33"/>
          <p:cNvSpPr txBox="1"/>
          <p:nvPr>
            <p:ph idx="2" type="body"/>
          </p:nvPr>
        </p:nvSpPr>
        <p:spPr>
          <a:xfrm>
            <a:off x="4648200" y="1905000"/>
            <a:ext cx="4038599" cy="4114800"/>
          </a:xfrm>
          <a:prstGeom prst="rect">
            <a:avLst/>
          </a:prstGeom>
          <a:noFill/>
          <a:ln>
            <a:noFill/>
          </a:ln>
        </p:spPr>
        <p:txBody>
          <a:bodyPr anchorCtr="0" anchor="t" bIns="91425" lIns="91425" rIns="91425" tIns="91425"/>
          <a:lstStyle>
            <a:lvl1pPr indent="-99059" lvl="0" marL="342900" marR="0" rtl="0" algn="l">
              <a:spcBef>
                <a:spcPts val="640"/>
              </a:spcBef>
              <a:spcAft>
                <a:spcPts val="0"/>
              </a:spcAft>
              <a:buClr>
                <a:schemeClr val="hlink"/>
              </a:buClr>
              <a:buSzPct val="120000"/>
              <a:buFont typeface="Tahoma"/>
              <a:buChar char="•"/>
              <a:defRPr b="0" i="0" sz="3200" u="none" cap="none" strike="noStrike">
                <a:solidFill>
                  <a:schemeClr val="lt1"/>
                </a:solidFill>
                <a:latin typeface="Tahoma"/>
                <a:ea typeface="Tahoma"/>
                <a:cs typeface="Tahoma"/>
                <a:sym typeface="Tahoma"/>
              </a:defRPr>
            </a:lvl1pPr>
            <a:lvl2pPr indent="-107950" lvl="1" marL="742950" marR="0" rtl="0" algn="l">
              <a:spcBef>
                <a:spcPts val="560"/>
              </a:spcBef>
              <a:spcAft>
                <a:spcPts val="0"/>
              </a:spcAft>
              <a:buClr>
                <a:schemeClr val="lt1"/>
              </a:buClr>
              <a:buSzPct val="100000"/>
              <a:buFont typeface="Tahoma"/>
              <a:buChar char="–"/>
              <a:defRPr b="0" i="0" sz="2800" u="none" cap="none" strike="noStrike">
                <a:solidFill>
                  <a:schemeClr val="lt1"/>
                </a:solidFill>
                <a:latin typeface="Tahoma"/>
                <a:ea typeface="Tahoma"/>
                <a:cs typeface="Tahoma"/>
                <a:sym typeface="Tahoma"/>
              </a:defRPr>
            </a:lvl2pPr>
            <a:lvl3pPr indent="-45719" lvl="2" marL="1143000" marR="0" rtl="0" algn="l">
              <a:spcBef>
                <a:spcPts val="480"/>
              </a:spcBef>
              <a:spcAft>
                <a:spcPts val="0"/>
              </a:spcAft>
              <a:buClr>
                <a:schemeClr val="hlink"/>
              </a:buClr>
              <a:buSzPct val="119999"/>
              <a:buFont typeface="Tahoma"/>
              <a:buChar char="•"/>
              <a:defRPr b="0" i="0" sz="2400" u="none" cap="none" strike="noStrike">
                <a:solidFill>
                  <a:schemeClr val="lt1"/>
                </a:solidFill>
                <a:latin typeface="Tahoma"/>
                <a:ea typeface="Tahoma"/>
                <a:cs typeface="Tahoma"/>
                <a:sym typeface="Tahoma"/>
              </a:defRPr>
            </a:lvl3pPr>
            <a:lvl4pPr indent="-101600" lvl="3" marL="1600200" marR="0" rtl="0" algn="l">
              <a:spcBef>
                <a:spcPts val="400"/>
              </a:spcBef>
              <a:spcAft>
                <a:spcPts val="0"/>
              </a:spcAft>
              <a:buClr>
                <a:schemeClr val="lt1"/>
              </a:buClr>
              <a:buSzPct val="100000"/>
              <a:buFont typeface="Tahoma"/>
              <a:buChar char="–"/>
              <a:defRPr b="0" i="0" sz="2000" u="none" cap="none" strike="noStrike">
                <a:solidFill>
                  <a:schemeClr val="lt1"/>
                </a:solidFill>
                <a:latin typeface="Tahoma"/>
                <a:ea typeface="Tahoma"/>
                <a:cs typeface="Tahoma"/>
                <a:sym typeface="Tahoma"/>
              </a:defRPr>
            </a:lvl4pPr>
            <a:lvl5pPr indent="-127000" lvl="4" marL="2057400" marR="0" rtl="0" algn="l">
              <a:spcBef>
                <a:spcPts val="400"/>
              </a:spcBef>
              <a:spcAft>
                <a:spcPts val="0"/>
              </a:spcAft>
              <a:buClr>
                <a:schemeClr val="hlink"/>
              </a:buClr>
              <a:buSzPct val="80000"/>
              <a:buFont typeface="Noto Sans Symbols"/>
              <a:buChar char="❖"/>
              <a:defRPr b="0" i="0" sz="2000" u="none" cap="none" strike="noStrike">
                <a:solidFill>
                  <a:schemeClr val="lt1"/>
                </a:solidFill>
                <a:latin typeface="Tahoma"/>
                <a:ea typeface="Tahoma"/>
                <a:cs typeface="Tahoma"/>
                <a:sym typeface="Tahoma"/>
              </a:defRPr>
            </a:lvl5pPr>
            <a:lvl6pPr indent="-127000" lvl="5" marL="2514600" marR="0" rtl="0" algn="l">
              <a:spcBef>
                <a:spcPts val="400"/>
              </a:spcBef>
              <a:spcAft>
                <a:spcPts val="0"/>
              </a:spcAft>
              <a:buClr>
                <a:schemeClr val="hlink"/>
              </a:buClr>
              <a:buSzPct val="80000"/>
              <a:buFont typeface="Noto Sans Symbols"/>
              <a:buChar char="❖"/>
              <a:defRPr b="0" i="0" sz="2000" u="none" cap="none" strike="noStrike">
                <a:solidFill>
                  <a:schemeClr val="lt1"/>
                </a:solidFill>
                <a:latin typeface="Tahoma"/>
                <a:ea typeface="Tahoma"/>
                <a:cs typeface="Tahoma"/>
                <a:sym typeface="Tahoma"/>
              </a:defRPr>
            </a:lvl6pPr>
            <a:lvl7pPr indent="-127000" lvl="6" marL="2971800" marR="0" rtl="0" algn="l">
              <a:spcBef>
                <a:spcPts val="400"/>
              </a:spcBef>
              <a:spcAft>
                <a:spcPts val="0"/>
              </a:spcAft>
              <a:buClr>
                <a:schemeClr val="hlink"/>
              </a:buClr>
              <a:buSzPct val="80000"/>
              <a:buFont typeface="Noto Sans Symbols"/>
              <a:buChar char="❖"/>
              <a:defRPr b="0" i="0" sz="2000" u="none" cap="none" strike="noStrike">
                <a:solidFill>
                  <a:schemeClr val="lt1"/>
                </a:solidFill>
                <a:latin typeface="Tahoma"/>
                <a:ea typeface="Tahoma"/>
                <a:cs typeface="Tahoma"/>
                <a:sym typeface="Tahoma"/>
              </a:defRPr>
            </a:lvl7pPr>
            <a:lvl8pPr indent="-127000" lvl="7" marL="3429000" marR="0" rtl="0" algn="l">
              <a:spcBef>
                <a:spcPts val="400"/>
              </a:spcBef>
              <a:spcAft>
                <a:spcPts val="0"/>
              </a:spcAft>
              <a:buClr>
                <a:schemeClr val="hlink"/>
              </a:buClr>
              <a:buSzPct val="80000"/>
              <a:buFont typeface="Noto Sans Symbols"/>
              <a:buChar char="❖"/>
              <a:defRPr b="0" i="0" sz="2000" u="none" cap="none" strike="noStrike">
                <a:solidFill>
                  <a:schemeClr val="lt1"/>
                </a:solidFill>
                <a:latin typeface="Tahoma"/>
                <a:ea typeface="Tahoma"/>
                <a:cs typeface="Tahoma"/>
                <a:sym typeface="Tahoma"/>
              </a:defRPr>
            </a:lvl8pPr>
            <a:lvl9pPr indent="-127000" lvl="8" marL="3886200" marR="0" rtl="0" algn="l">
              <a:spcBef>
                <a:spcPts val="400"/>
              </a:spcBef>
              <a:spcAft>
                <a:spcPts val="0"/>
              </a:spcAft>
              <a:buClr>
                <a:schemeClr val="hlink"/>
              </a:buClr>
              <a:buSzPct val="80000"/>
              <a:buFont typeface="Noto Sans Symbols"/>
              <a:buChar char="❖"/>
              <a:defRPr b="0" i="0" sz="2000" u="none" cap="none" strike="noStrike">
                <a:solidFill>
                  <a:schemeClr val="lt1"/>
                </a:solidFill>
                <a:latin typeface="Tahoma"/>
                <a:ea typeface="Tahoma"/>
                <a:cs typeface="Tahoma"/>
                <a:sym typeface="Tahoma"/>
              </a:defRPr>
            </a:lvl9pPr>
          </a:lstStyle>
          <a:p/>
        </p:txBody>
      </p:sp>
      <p:sp>
        <p:nvSpPr>
          <p:cNvPr id="34" name="Shape 34"/>
          <p:cNvSpPr txBox="1"/>
          <p:nvPr>
            <p:ph idx="10" type="dt"/>
          </p:nvPr>
        </p:nvSpPr>
        <p:spPr>
          <a:xfrm>
            <a:off x="457200" y="6245225"/>
            <a:ext cx="2133599"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lt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9pPr>
          </a:lstStyle>
          <a:p/>
        </p:txBody>
      </p:sp>
      <p:sp>
        <p:nvSpPr>
          <p:cNvPr id="35" name="Shape 35"/>
          <p:cNvSpPr txBox="1"/>
          <p:nvPr>
            <p:ph idx="11" type="ftr"/>
          </p:nvPr>
        </p:nvSpPr>
        <p:spPr>
          <a:xfrm>
            <a:off x="3124200" y="6245225"/>
            <a:ext cx="2895600"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lt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9pPr>
          </a:lstStyle>
          <a:p/>
        </p:txBody>
      </p:sp>
      <p:sp>
        <p:nvSpPr>
          <p:cNvPr id="36" name="Shape 36"/>
          <p:cNvSpPr txBox="1"/>
          <p:nvPr>
            <p:ph idx="12" type="sldNum"/>
          </p:nvPr>
        </p:nvSpPr>
        <p:spPr>
          <a:xfrm>
            <a:off x="6553200" y="6245225"/>
            <a:ext cx="2133599" cy="476249"/>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lt1"/>
              </a:buClr>
              <a:buSzPct val="25000"/>
              <a:buFont typeface="Arial"/>
              <a:buNone/>
            </a:pPr>
            <a:fld id="{00000000-1234-1234-1234-123412341234}" type="slidenum">
              <a:rPr b="0" i="0" lang="en-US" sz="1400" u="none">
                <a:solidFill>
                  <a:schemeClr val="lt1"/>
                </a:solidFill>
                <a:latin typeface="Arial"/>
                <a:ea typeface="Arial"/>
                <a:cs typeface="Arial"/>
                <a:sym typeface="A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AndTx">
  <p:cSld name="Τίτλος, Αντικείμενο και Κείμενο">
    <p:spTree>
      <p:nvGrpSpPr>
        <p:cNvPr id="37" name="Shape 37"/>
        <p:cNvGrpSpPr/>
        <p:nvPr/>
      </p:nvGrpSpPr>
      <p:grpSpPr>
        <a:xfrm>
          <a:off x="0" y="0"/>
          <a:ext cx="0" cy="0"/>
          <a:chOff x="0" y="0"/>
          <a:chExt cx="0" cy="0"/>
        </a:xfrm>
      </p:grpSpPr>
      <p:sp>
        <p:nvSpPr>
          <p:cNvPr id="38" name="Shape 38"/>
          <p:cNvSpPr txBox="1"/>
          <p:nvPr>
            <p:ph type="title"/>
          </p:nvPr>
        </p:nvSpPr>
        <p:spPr>
          <a:xfrm>
            <a:off x="457200" y="292100"/>
            <a:ext cx="8229600" cy="1384299"/>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400" u="none" cap="none" strike="noStrike">
                <a:solidFill>
                  <a:schemeClr val="lt2"/>
                </a:solidFill>
                <a:latin typeface="Tahoma"/>
                <a:ea typeface="Tahoma"/>
                <a:cs typeface="Tahoma"/>
                <a:sym typeface="Tahoma"/>
              </a:defRPr>
            </a:lvl1pPr>
            <a:lvl2pPr indent="0" lvl="1" marL="0" marR="0" rtl="0" algn="l">
              <a:spcBef>
                <a:spcPts val="0"/>
              </a:spcBef>
              <a:spcAft>
                <a:spcPts val="0"/>
              </a:spcAft>
              <a:buNone/>
              <a:defRPr b="0" i="0" sz="4400" u="none" cap="none" strike="noStrike">
                <a:solidFill>
                  <a:schemeClr val="lt2"/>
                </a:solidFill>
                <a:latin typeface="Tahoma"/>
                <a:ea typeface="Tahoma"/>
                <a:cs typeface="Tahoma"/>
                <a:sym typeface="Tahoma"/>
              </a:defRPr>
            </a:lvl2pPr>
            <a:lvl3pPr indent="0" lvl="2" marL="0" marR="0" rtl="0" algn="l">
              <a:spcBef>
                <a:spcPts val="0"/>
              </a:spcBef>
              <a:spcAft>
                <a:spcPts val="0"/>
              </a:spcAft>
              <a:buNone/>
              <a:defRPr b="0" i="0" sz="4400" u="none" cap="none" strike="noStrike">
                <a:solidFill>
                  <a:schemeClr val="lt2"/>
                </a:solidFill>
                <a:latin typeface="Tahoma"/>
                <a:ea typeface="Tahoma"/>
                <a:cs typeface="Tahoma"/>
                <a:sym typeface="Tahoma"/>
              </a:defRPr>
            </a:lvl3pPr>
            <a:lvl4pPr indent="0" lvl="3" marL="0" marR="0" rtl="0" algn="l">
              <a:spcBef>
                <a:spcPts val="0"/>
              </a:spcBef>
              <a:spcAft>
                <a:spcPts val="0"/>
              </a:spcAft>
              <a:buNone/>
              <a:defRPr b="0" i="0" sz="4400" u="none" cap="none" strike="noStrike">
                <a:solidFill>
                  <a:schemeClr val="lt2"/>
                </a:solidFill>
                <a:latin typeface="Tahoma"/>
                <a:ea typeface="Tahoma"/>
                <a:cs typeface="Tahoma"/>
                <a:sym typeface="Tahoma"/>
              </a:defRPr>
            </a:lvl4pPr>
            <a:lvl5pPr indent="0" lvl="4" marL="0" marR="0" rtl="0" algn="l">
              <a:spcBef>
                <a:spcPts val="0"/>
              </a:spcBef>
              <a:spcAft>
                <a:spcPts val="0"/>
              </a:spcAft>
              <a:buNone/>
              <a:defRPr b="0" i="0" sz="4400" u="none" cap="none" strike="noStrike">
                <a:solidFill>
                  <a:schemeClr val="lt2"/>
                </a:solidFill>
                <a:latin typeface="Tahoma"/>
                <a:ea typeface="Tahoma"/>
                <a:cs typeface="Tahoma"/>
                <a:sym typeface="Tahoma"/>
              </a:defRPr>
            </a:lvl5pPr>
            <a:lvl6pPr indent="0" lvl="5" marL="457200" marR="0" rtl="0" algn="l">
              <a:spcBef>
                <a:spcPts val="0"/>
              </a:spcBef>
              <a:spcAft>
                <a:spcPts val="0"/>
              </a:spcAft>
              <a:buNone/>
              <a:defRPr b="0" i="0" sz="4400" u="none" cap="none" strike="noStrike">
                <a:solidFill>
                  <a:schemeClr val="lt2"/>
                </a:solidFill>
                <a:latin typeface="Tahoma"/>
                <a:ea typeface="Tahoma"/>
                <a:cs typeface="Tahoma"/>
                <a:sym typeface="Tahoma"/>
              </a:defRPr>
            </a:lvl6pPr>
            <a:lvl7pPr indent="0" lvl="6" marL="914400" marR="0" rtl="0" algn="l">
              <a:spcBef>
                <a:spcPts val="0"/>
              </a:spcBef>
              <a:spcAft>
                <a:spcPts val="0"/>
              </a:spcAft>
              <a:buNone/>
              <a:defRPr b="0" i="0" sz="4400" u="none" cap="none" strike="noStrike">
                <a:solidFill>
                  <a:schemeClr val="lt2"/>
                </a:solidFill>
                <a:latin typeface="Tahoma"/>
                <a:ea typeface="Tahoma"/>
                <a:cs typeface="Tahoma"/>
                <a:sym typeface="Tahoma"/>
              </a:defRPr>
            </a:lvl7pPr>
            <a:lvl8pPr indent="0" lvl="7" marL="1371600" marR="0" rtl="0" algn="l">
              <a:spcBef>
                <a:spcPts val="0"/>
              </a:spcBef>
              <a:spcAft>
                <a:spcPts val="0"/>
              </a:spcAft>
              <a:buNone/>
              <a:defRPr b="0" i="0" sz="4400" u="none" cap="none" strike="noStrike">
                <a:solidFill>
                  <a:schemeClr val="lt2"/>
                </a:solidFill>
                <a:latin typeface="Tahoma"/>
                <a:ea typeface="Tahoma"/>
                <a:cs typeface="Tahoma"/>
                <a:sym typeface="Tahoma"/>
              </a:defRPr>
            </a:lvl8pPr>
            <a:lvl9pPr indent="0" lvl="8" marL="1828800" marR="0" rtl="0" algn="l">
              <a:spcBef>
                <a:spcPts val="0"/>
              </a:spcBef>
              <a:spcAft>
                <a:spcPts val="0"/>
              </a:spcAft>
              <a:buNone/>
              <a:defRPr b="0" i="0" sz="4400" u="none" cap="none" strike="noStrike">
                <a:solidFill>
                  <a:schemeClr val="lt2"/>
                </a:solidFill>
                <a:latin typeface="Tahoma"/>
                <a:ea typeface="Tahoma"/>
                <a:cs typeface="Tahoma"/>
                <a:sym typeface="Tahoma"/>
              </a:defRPr>
            </a:lvl9pPr>
          </a:lstStyle>
          <a:p/>
        </p:txBody>
      </p:sp>
      <p:sp>
        <p:nvSpPr>
          <p:cNvPr id="39" name="Shape 39"/>
          <p:cNvSpPr txBox="1"/>
          <p:nvPr>
            <p:ph idx="1" type="body"/>
          </p:nvPr>
        </p:nvSpPr>
        <p:spPr>
          <a:xfrm>
            <a:off x="457200" y="1905000"/>
            <a:ext cx="4038599" cy="4114800"/>
          </a:xfrm>
          <a:prstGeom prst="rect">
            <a:avLst/>
          </a:prstGeom>
          <a:noFill/>
          <a:ln>
            <a:noFill/>
          </a:ln>
        </p:spPr>
        <p:txBody>
          <a:bodyPr anchorCtr="0" anchor="t" bIns="91425" lIns="91425" rIns="91425" tIns="91425"/>
          <a:lstStyle>
            <a:lvl1pPr indent="-99059" lvl="0" marL="342900" marR="0" rtl="0" algn="l">
              <a:spcBef>
                <a:spcPts val="640"/>
              </a:spcBef>
              <a:spcAft>
                <a:spcPts val="0"/>
              </a:spcAft>
              <a:buClr>
                <a:schemeClr val="hlink"/>
              </a:buClr>
              <a:buSzPct val="120000"/>
              <a:buFont typeface="Tahoma"/>
              <a:buChar char="•"/>
              <a:defRPr b="0" i="0" sz="3200" u="none" cap="none" strike="noStrike">
                <a:solidFill>
                  <a:schemeClr val="lt1"/>
                </a:solidFill>
                <a:latin typeface="Tahoma"/>
                <a:ea typeface="Tahoma"/>
                <a:cs typeface="Tahoma"/>
                <a:sym typeface="Tahoma"/>
              </a:defRPr>
            </a:lvl1pPr>
            <a:lvl2pPr indent="-107950" lvl="1" marL="742950" marR="0" rtl="0" algn="l">
              <a:spcBef>
                <a:spcPts val="560"/>
              </a:spcBef>
              <a:spcAft>
                <a:spcPts val="0"/>
              </a:spcAft>
              <a:buClr>
                <a:schemeClr val="lt1"/>
              </a:buClr>
              <a:buSzPct val="100000"/>
              <a:buFont typeface="Tahoma"/>
              <a:buChar char="–"/>
              <a:defRPr b="0" i="0" sz="2800" u="none" cap="none" strike="noStrike">
                <a:solidFill>
                  <a:schemeClr val="lt1"/>
                </a:solidFill>
                <a:latin typeface="Tahoma"/>
                <a:ea typeface="Tahoma"/>
                <a:cs typeface="Tahoma"/>
                <a:sym typeface="Tahoma"/>
              </a:defRPr>
            </a:lvl2pPr>
            <a:lvl3pPr indent="-45719" lvl="2" marL="1143000" marR="0" rtl="0" algn="l">
              <a:spcBef>
                <a:spcPts val="480"/>
              </a:spcBef>
              <a:spcAft>
                <a:spcPts val="0"/>
              </a:spcAft>
              <a:buClr>
                <a:schemeClr val="hlink"/>
              </a:buClr>
              <a:buSzPct val="119999"/>
              <a:buFont typeface="Tahoma"/>
              <a:buChar char="•"/>
              <a:defRPr b="0" i="0" sz="2400" u="none" cap="none" strike="noStrike">
                <a:solidFill>
                  <a:schemeClr val="lt1"/>
                </a:solidFill>
                <a:latin typeface="Tahoma"/>
                <a:ea typeface="Tahoma"/>
                <a:cs typeface="Tahoma"/>
                <a:sym typeface="Tahoma"/>
              </a:defRPr>
            </a:lvl3pPr>
            <a:lvl4pPr indent="-101600" lvl="3" marL="1600200" marR="0" rtl="0" algn="l">
              <a:spcBef>
                <a:spcPts val="400"/>
              </a:spcBef>
              <a:spcAft>
                <a:spcPts val="0"/>
              </a:spcAft>
              <a:buClr>
                <a:schemeClr val="lt1"/>
              </a:buClr>
              <a:buSzPct val="100000"/>
              <a:buFont typeface="Tahoma"/>
              <a:buChar char="–"/>
              <a:defRPr b="0" i="0" sz="2000" u="none" cap="none" strike="noStrike">
                <a:solidFill>
                  <a:schemeClr val="lt1"/>
                </a:solidFill>
                <a:latin typeface="Tahoma"/>
                <a:ea typeface="Tahoma"/>
                <a:cs typeface="Tahoma"/>
                <a:sym typeface="Tahoma"/>
              </a:defRPr>
            </a:lvl4pPr>
            <a:lvl5pPr indent="-127000" lvl="4" marL="2057400" marR="0" rtl="0" algn="l">
              <a:spcBef>
                <a:spcPts val="400"/>
              </a:spcBef>
              <a:spcAft>
                <a:spcPts val="0"/>
              </a:spcAft>
              <a:buClr>
                <a:schemeClr val="hlink"/>
              </a:buClr>
              <a:buSzPct val="80000"/>
              <a:buFont typeface="Noto Sans Symbols"/>
              <a:buChar char="❖"/>
              <a:defRPr b="0" i="0" sz="2000" u="none" cap="none" strike="noStrike">
                <a:solidFill>
                  <a:schemeClr val="lt1"/>
                </a:solidFill>
                <a:latin typeface="Tahoma"/>
                <a:ea typeface="Tahoma"/>
                <a:cs typeface="Tahoma"/>
                <a:sym typeface="Tahoma"/>
              </a:defRPr>
            </a:lvl5pPr>
            <a:lvl6pPr indent="-127000" lvl="5" marL="2514600" marR="0" rtl="0" algn="l">
              <a:spcBef>
                <a:spcPts val="400"/>
              </a:spcBef>
              <a:spcAft>
                <a:spcPts val="0"/>
              </a:spcAft>
              <a:buClr>
                <a:schemeClr val="hlink"/>
              </a:buClr>
              <a:buSzPct val="80000"/>
              <a:buFont typeface="Noto Sans Symbols"/>
              <a:buChar char="❖"/>
              <a:defRPr b="0" i="0" sz="2000" u="none" cap="none" strike="noStrike">
                <a:solidFill>
                  <a:schemeClr val="lt1"/>
                </a:solidFill>
                <a:latin typeface="Tahoma"/>
                <a:ea typeface="Tahoma"/>
                <a:cs typeface="Tahoma"/>
                <a:sym typeface="Tahoma"/>
              </a:defRPr>
            </a:lvl6pPr>
            <a:lvl7pPr indent="-127000" lvl="6" marL="2971800" marR="0" rtl="0" algn="l">
              <a:spcBef>
                <a:spcPts val="400"/>
              </a:spcBef>
              <a:spcAft>
                <a:spcPts val="0"/>
              </a:spcAft>
              <a:buClr>
                <a:schemeClr val="hlink"/>
              </a:buClr>
              <a:buSzPct val="80000"/>
              <a:buFont typeface="Noto Sans Symbols"/>
              <a:buChar char="❖"/>
              <a:defRPr b="0" i="0" sz="2000" u="none" cap="none" strike="noStrike">
                <a:solidFill>
                  <a:schemeClr val="lt1"/>
                </a:solidFill>
                <a:latin typeface="Tahoma"/>
                <a:ea typeface="Tahoma"/>
                <a:cs typeface="Tahoma"/>
                <a:sym typeface="Tahoma"/>
              </a:defRPr>
            </a:lvl7pPr>
            <a:lvl8pPr indent="-127000" lvl="7" marL="3429000" marR="0" rtl="0" algn="l">
              <a:spcBef>
                <a:spcPts val="400"/>
              </a:spcBef>
              <a:spcAft>
                <a:spcPts val="0"/>
              </a:spcAft>
              <a:buClr>
                <a:schemeClr val="hlink"/>
              </a:buClr>
              <a:buSzPct val="80000"/>
              <a:buFont typeface="Noto Sans Symbols"/>
              <a:buChar char="❖"/>
              <a:defRPr b="0" i="0" sz="2000" u="none" cap="none" strike="noStrike">
                <a:solidFill>
                  <a:schemeClr val="lt1"/>
                </a:solidFill>
                <a:latin typeface="Tahoma"/>
                <a:ea typeface="Tahoma"/>
                <a:cs typeface="Tahoma"/>
                <a:sym typeface="Tahoma"/>
              </a:defRPr>
            </a:lvl8pPr>
            <a:lvl9pPr indent="-127000" lvl="8" marL="3886200" marR="0" rtl="0" algn="l">
              <a:spcBef>
                <a:spcPts val="400"/>
              </a:spcBef>
              <a:spcAft>
                <a:spcPts val="0"/>
              </a:spcAft>
              <a:buClr>
                <a:schemeClr val="hlink"/>
              </a:buClr>
              <a:buSzPct val="80000"/>
              <a:buFont typeface="Noto Sans Symbols"/>
              <a:buChar char="❖"/>
              <a:defRPr b="0" i="0" sz="2000" u="none" cap="none" strike="noStrike">
                <a:solidFill>
                  <a:schemeClr val="lt1"/>
                </a:solidFill>
                <a:latin typeface="Tahoma"/>
                <a:ea typeface="Tahoma"/>
                <a:cs typeface="Tahoma"/>
                <a:sym typeface="Tahoma"/>
              </a:defRPr>
            </a:lvl9pPr>
          </a:lstStyle>
          <a:p/>
        </p:txBody>
      </p:sp>
      <p:sp>
        <p:nvSpPr>
          <p:cNvPr id="40" name="Shape 40"/>
          <p:cNvSpPr txBox="1"/>
          <p:nvPr>
            <p:ph idx="2" type="body"/>
          </p:nvPr>
        </p:nvSpPr>
        <p:spPr>
          <a:xfrm>
            <a:off x="4648200" y="1905000"/>
            <a:ext cx="4038599" cy="4114800"/>
          </a:xfrm>
          <a:prstGeom prst="rect">
            <a:avLst/>
          </a:prstGeom>
          <a:noFill/>
          <a:ln>
            <a:noFill/>
          </a:ln>
        </p:spPr>
        <p:txBody>
          <a:bodyPr anchorCtr="0" anchor="t" bIns="91425" lIns="91425" rIns="91425" tIns="91425"/>
          <a:lstStyle>
            <a:lvl1pPr indent="-99059" lvl="0" marL="342900" marR="0" rtl="0" algn="l">
              <a:spcBef>
                <a:spcPts val="640"/>
              </a:spcBef>
              <a:spcAft>
                <a:spcPts val="0"/>
              </a:spcAft>
              <a:buClr>
                <a:schemeClr val="hlink"/>
              </a:buClr>
              <a:buSzPct val="120000"/>
              <a:buFont typeface="Tahoma"/>
              <a:buChar char="•"/>
              <a:defRPr b="0" i="0" sz="3200" u="none" cap="none" strike="noStrike">
                <a:solidFill>
                  <a:schemeClr val="lt1"/>
                </a:solidFill>
                <a:latin typeface="Tahoma"/>
                <a:ea typeface="Tahoma"/>
                <a:cs typeface="Tahoma"/>
                <a:sym typeface="Tahoma"/>
              </a:defRPr>
            </a:lvl1pPr>
            <a:lvl2pPr indent="-107950" lvl="1" marL="742950" marR="0" rtl="0" algn="l">
              <a:spcBef>
                <a:spcPts val="560"/>
              </a:spcBef>
              <a:spcAft>
                <a:spcPts val="0"/>
              </a:spcAft>
              <a:buClr>
                <a:schemeClr val="lt1"/>
              </a:buClr>
              <a:buSzPct val="100000"/>
              <a:buFont typeface="Tahoma"/>
              <a:buChar char="–"/>
              <a:defRPr b="0" i="0" sz="2800" u="none" cap="none" strike="noStrike">
                <a:solidFill>
                  <a:schemeClr val="lt1"/>
                </a:solidFill>
                <a:latin typeface="Tahoma"/>
                <a:ea typeface="Tahoma"/>
                <a:cs typeface="Tahoma"/>
                <a:sym typeface="Tahoma"/>
              </a:defRPr>
            </a:lvl2pPr>
            <a:lvl3pPr indent="-45719" lvl="2" marL="1143000" marR="0" rtl="0" algn="l">
              <a:spcBef>
                <a:spcPts val="480"/>
              </a:spcBef>
              <a:spcAft>
                <a:spcPts val="0"/>
              </a:spcAft>
              <a:buClr>
                <a:schemeClr val="hlink"/>
              </a:buClr>
              <a:buSzPct val="119999"/>
              <a:buFont typeface="Tahoma"/>
              <a:buChar char="•"/>
              <a:defRPr b="0" i="0" sz="2400" u="none" cap="none" strike="noStrike">
                <a:solidFill>
                  <a:schemeClr val="lt1"/>
                </a:solidFill>
                <a:latin typeface="Tahoma"/>
                <a:ea typeface="Tahoma"/>
                <a:cs typeface="Tahoma"/>
                <a:sym typeface="Tahoma"/>
              </a:defRPr>
            </a:lvl3pPr>
            <a:lvl4pPr indent="-101600" lvl="3" marL="1600200" marR="0" rtl="0" algn="l">
              <a:spcBef>
                <a:spcPts val="400"/>
              </a:spcBef>
              <a:spcAft>
                <a:spcPts val="0"/>
              </a:spcAft>
              <a:buClr>
                <a:schemeClr val="lt1"/>
              </a:buClr>
              <a:buSzPct val="100000"/>
              <a:buFont typeface="Tahoma"/>
              <a:buChar char="–"/>
              <a:defRPr b="0" i="0" sz="2000" u="none" cap="none" strike="noStrike">
                <a:solidFill>
                  <a:schemeClr val="lt1"/>
                </a:solidFill>
                <a:latin typeface="Tahoma"/>
                <a:ea typeface="Tahoma"/>
                <a:cs typeface="Tahoma"/>
                <a:sym typeface="Tahoma"/>
              </a:defRPr>
            </a:lvl4pPr>
            <a:lvl5pPr indent="-127000" lvl="4" marL="2057400" marR="0" rtl="0" algn="l">
              <a:spcBef>
                <a:spcPts val="400"/>
              </a:spcBef>
              <a:spcAft>
                <a:spcPts val="0"/>
              </a:spcAft>
              <a:buClr>
                <a:schemeClr val="hlink"/>
              </a:buClr>
              <a:buSzPct val="80000"/>
              <a:buFont typeface="Noto Sans Symbols"/>
              <a:buChar char="❖"/>
              <a:defRPr b="0" i="0" sz="2000" u="none" cap="none" strike="noStrike">
                <a:solidFill>
                  <a:schemeClr val="lt1"/>
                </a:solidFill>
                <a:latin typeface="Tahoma"/>
                <a:ea typeface="Tahoma"/>
                <a:cs typeface="Tahoma"/>
                <a:sym typeface="Tahoma"/>
              </a:defRPr>
            </a:lvl5pPr>
            <a:lvl6pPr indent="-127000" lvl="5" marL="2514600" marR="0" rtl="0" algn="l">
              <a:spcBef>
                <a:spcPts val="400"/>
              </a:spcBef>
              <a:spcAft>
                <a:spcPts val="0"/>
              </a:spcAft>
              <a:buClr>
                <a:schemeClr val="hlink"/>
              </a:buClr>
              <a:buSzPct val="80000"/>
              <a:buFont typeface="Noto Sans Symbols"/>
              <a:buChar char="❖"/>
              <a:defRPr b="0" i="0" sz="2000" u="none" cap="none" strike="noStrike">
                <a:solidFill>
                  <a:schemeClr val="lt1"/>
                </a:solidFill>
                <a:latin typeface="Tahoma"/>
                <a:ea typeface="Tahoma"/>
                <a:cs typeface="Tahoma"/>
                <a:sym typeface="Tahoma"/>
              </a:defRPr>
            </a:lvl6pPr>
            <a:lvl7pPr indent="-127000" lvl="6" marL="2971800" marR="0" rtl="0" algn="l">
              <a:spcBef>
                <a:spcPts val="400"/>
              </a:spcBef>
              <a:spcAft>
                <a:spcPts val="0"/>
              </a:spcAft>
              <a:buClr>
                <a:schemeClr val="hlink"/>
              </a:buClr>
              <a:buSzPct val="80000"/>
              <a:buFont typeface="Noto Sans Symbols"/>
              <a:buChar char="❖"/>
              <a:defRPr b="0" i="0" sz="2000" u="none" cap="none" strike="noStrike">
                <a:solidFill>
                  <a:schemeClr val="lt1"/>
                </a:solidFill>
                <a:latin typeface="Tahoma"/>
                <a:ea typeface="Tahoma"/>
                <a:cs typeface="Tahoma"/>
                <a:sym typeface="Tahoma"/>
              </a:defRPr>
            </a:lvl7pPr>
            <a:lvl8pPr indent="-127000" lvl="7" marL="3429000" marR="0" rtl="0" algn="l">
              <a:spcBef>
                <a:spcPts val="400"/>
              </a:spcBef>
              <a:spcAft>
                <a:spcPts val="0"/>
              </a:spcAft>
              <a:buClr>
                <a:schemeClr val="hlink"/>
              </a:buClr>
              <a:buSzPct val="80000"/>
              <a:buFont typeface="Noto Sans Symbols"/>
              <a:buChar char="❖"/>
              <a:defRPr b="0" i="0" sz="2000" u="none" cap="none" strike="noStrike">
                <a:solidFill>
                  <a:schemeClr val="lt1"/>
                </a:solidFill>
                <a:latin typeface="Tahoma"/>
                <a:ea typeface="Tahoma"/>
                <a:cs typeface="Tahoma"/>
                <a:sym typeface="Tahoma"/>
              </a:defRPr>
            </a:lvl8pPr>
            <a:lvl9pPr indent="-127000" lvl="8" marL="3886200" marR="0" rtl="0" algn="l">
              <a:spcBef>
                <a:spcPts val="400"/>
              </a:spcBef>
              <a:spcAft>
                <a:spcPts val="0"/>
              </a:spcAft>
              <a:buClr>
                <a:schemeClr val="hlink"/>
              </a:buClr>
              <a:buSzPct val="80000"/>
              <a:buFont typeface="Noto Sans Symbols"/>
              <a:buChar char="❖"/>
              <a:defRPr b="0" i="0" sz="2000" u="none" cap="none" strike="noStrike">
                <a:solidFill>
                  <a:schemeClr val="lt1"/>
                </a:solidFill>
                <a:latin typeface="Tahoma"/>
                <a:ea typeface="Tahoma"/>
                <a:cs typeface="Tahoma"/>
                <a:sym typeface="Tahoma"/>
              </a:defRPr>
            </a:lvl9pPr>
          </a:lstStyle>
          <a:p/>
        </p:txBody>
      </p:sp>
      <p:sp>
        <p:nvSpPr>
          <p:cNvPr id="41" name="Shape 41"/>
          <p:cNvSpPr txBox="1"/>
          <p:nvPr>
            <p:ph idx="10" type="dt"/>
          </p:nvPr>
        </p:nvSpPr>
        <p:spPr>
          <a:xfrm>
            <a:off x="457200" y="6245225"/>
            <a:ext cx="2133599"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lt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9pPr>
          </a:lstStyle>
          <a:p/>
        </p:txBody>
      </p:sp>
      <p:sp>
        <p:nvSpPr>
          <p:cNvPr id="42" name="Shape 42"/>
          <p:cNvSpPr txBox="1"/>
          <p:nvPr>
            <p:ph idx="11" type="ftr"/>
          </p:nvPr>
        </p:nvSpPr>
        <p:spPr>
          <a:xfrm>
            <a:off x="3124200" y="6245225"/>
            <a:ext cx="2895600"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lt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9pPr>
          </a:lstStyle>
          <a:p/>
        </p:txBody>
      </p:sp>
      <p:sp>
        <p:nvSpPr>
          <p:cNvPr id="43" name="Shape 43"/>
          <p:cNvSpPr txBox="1"/>
          <p:nvPr>
            <p:ph idx="12" type="sldNum"/>
          </p:nvPr>
        </p:nvSpPr>
        <p:spPr>
          <a:xfrm>
            <a:off x="6553200" y="6245225"/>
            <a:ext cx="2133599" cy="476249"/>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lt1"/>
              </a:buClr>
              <a:buSzPct val="25000"/>
              <a:buFont typeface="Arial"/>
              <a:buNone/>
            </a:pPr>
            <a:fld id="{00000000-1234-1234-1234-123412341234}" type="slidenum">
              <a:rPr b="0" i="0" lang="en-US" sz="1400" u="none">
                <a:solidFill>
                  <a:schemeClr val="lt1"/>
                </a:solidFill>
                <a:latin typeface="Arial"/>
                <a:ea typeface="Arial"/>
                <a:cs typeface="Arial"/>
                <a:sym typeface="Aria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Περιεχόμενο με λεζάντα">
    <p:spTree>
      <p:nvGrpSpPr>
        <p:cNvPr id="44" name="Shape 44"/>
        <p:cNvGrpSpPr/>
        <p:nvPr/>
      </p:nvGrpSpPr>
      <p:grpSpPr>
        <a:xfrm>
          <a:off x="0" y="0"/>
          <a:ext cx="0" cy="0"/>
          <a:chOff x="0" y="0"/>
          <a:chExt cx="0" cy="0"/>
        </a:xfrm>
      </p:grpSpPr>
      <p:sp>
        <p:nvSpPr>
          <p:cNvPr id="45" name="Shape 45"/>
          <p:cNvSpPr txBox="1"/>
          <p:nvPr>
            <p:ph type="title"/>
          </p:nvPr>
        </p:nvSpPr>
        <p:spPr>
          <a:xfrm>
            <a:off x="457200" y="273050"/>
            <a:ext cx="3008313" cy="1162049"/>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000" u="none" cap="none" strike="noStrike">
                <a:solidFill>
                  <a:schemeClr val="lt2"/>
                </a:solidFill>
                <a:latin typeface="Tahoma"/>
                <a:ea typeface="Tahoma"/>
                <a:cs typeface="Tahoma"/>
                <a:sym typeface="Tahoma"/>
              </a:defRPr>
            </a:lvl1pPr>
            <a:lvl2pPr indent="0" lvl="1" marL="0" marR="0" rtl="0" algn="l">
              <a:spcBef>
                <a:spcPts val="0"/>
              </a:spcBef>
              <a:spcAft>
                <a:spcPts val="0"/>
              </a:spcAft>
              <a:buNone/>
              <a:defRPr b="0" i="0" sz="4400" u="none" cap="none" strike="noStrike">
                <a:solidFill>
                  <a:schemeClr val="lt2"/>
                </a:solidFill>
                <a:latin typeface="Tahoma"/>
                <a:ea typeface="Tahoma"/>
                <a:cs typeface="Tahoma"/>
                <a:sym typeface="Tahoma"/>
              </a:defRPr>
            </a:lvl2pPr>
            <a:lvl3pPr indent="0" lvl="2" marL="0" marR="0" rtl="0" algn="l">
              <a:spcBef>
                <a:spcPts val="0"/>
              </a:spcBef>
              <a:spcAft>
                <a:spcPts val="0"/>
              </a:spcAft>
              <a:buNone/>
              <a:defRPr b="0" i="0" sz="4400" u="none" cap="none" strike="noStrike">
                <a:solidFill>
                  <a:schemeClr val="lt2"/>
                </a:solidFill>
                <a:latin typeface="Tahoma"/>
                <a:ea typeface="Tahoma"/>
                <a:cs typeface="Tahoma"/>
                <a:sym typeface="Tahoma"/>
              </a:defRPr>
            </a:lvl3pPr>
            <a:lvl4pPr indent="0" lvl="3" marL="0" marR="0" rtl="0" algn="l">
              <a:spcBef>
                <a:spcPts val="0"/>
              </a:spcBef>
              <a:spcAft>
                <a:spcPts val="0"/>
              </a:spcAft>
              <a:buNone/>
              <a:defRPr b="0" i="0" sz="4400" u="none" cap="none" strike="noStrike">
                <a:solidFill>
                  <a:schemeClr val="lt2"/>
                </a:solidFill>
                <a:latin typeface="Tahoma"/>
                <a:ea typeface="Tahoma"/>
                <a:cs typeface="Tahoma"/>
                <a:sym typeface="Tahoma"/>
              </a:defRPr>
            </a:lvl4pPr>
            <a:lvl5pPr indent="0" lvl="4" marL="0" marR="0" rtl="0" algn="l">
              <a:spcBef>
                <a:spcPts val="0"/>
              </a:spcBef>
              <a:spcAft>
                <a:spcPts val="0"/>
              </a:spcAft>
              <a:buNone/>
              <a:defRPr b="0" i="0" sz="4400" u="none" cap="none" strike="noStrike">
                <a:solidFill>
                  <a:schemeClr val="lt2"/>
                </a:solidFill>
                <a:latin typeface="Tahoma"/>
                <a:ea typeface="Tahoma"/>
                <a:cs typeface="Tahoma"/>
                <a:sym typeface="Tahoma"/>
              </a:defRPr>
            </a:lvl5pPr>
            <a:lvl6pPr indent="0" lvl="5" marL="457200" marR="0" rtl="0" algn="l">
              <a:spcBef>
                <a:spcPts val="0"/>
              </a:spcBef>
              <a:spcAft>
                <a:spcPts val="0"/>
              </a:spcAft>
              <a:buNone/>
              <a:defRPr b="0" i="0" sz="4400" u="none" cap="none" strike="noStrike">
                <a:solidFill>
                  <a:schemeClr val="lt2"/>
                </a:solidFill>
                <a:latin typeface="Tahoma"/>
                <a:ea typeface="Tahoma"/>
                <a:cs typeface="Tahoma"/>
                <a:sym typeface="Tahoma"/>
              </a:defRPr>
            </a:lvl6pPr>
            <a:lvl7pPr indent="0" lvl="6" marL="914400" marR="0" rtl="0" algn="l">
              <a:spcBef>
                <a:spcPts val="0"/>
              </a:spcBef>
              <a:spcAft>
                <a:spcPts val="0"/>
              </a:spcAft>
              <a:buNone/>
              <a:defRPr b="0" i="0" sz="4400" u="none" cap="none" strike="noStrike">
                <a:solidFill>
                  <a:schemeClr val="lt2"/>
                </a:solidFill>
                <a:latin typeface="Tahoma"/>
                <a:ea typeface="Tahoma"/>
                <a:cs typeface="Tahoma"/>
                <a:sym typeface="Tahoma"/>
              </a:defRPr>
            </a:lvl7pPr>
            <a:lvl8pPr indent="0" lvl="7" marL="1371600" marR="0" rtl="0" algn="l">
              <a:spcBef>
                <a:spcPts val="0"/>
              </a:spcBef>
              <a:spcAft>
                <a:spcPts val="0"/>
              </a:spcAft>
              <a:buNone/>
              <a:defRPr b="0" i="0" sz="4400" u="none" cap="none" strike="noStrike">
                <a:solidFill>
                  <a:schemeClr val="lt2"/>
                </a:solidFill>
                <a:latin typeface="Tahoma"/>
                <a:ea typeface="Tahoma"/>
                <a:cs typeface="Tahoma"/>
                <a:sym typeface="Tahoma"/>
              </a:defRPr>
            </a:lvl8pPr>
            <a:lvl9pPr indent="0" lvl="8" marL="1828800" marR="0" rtl="0" algn="l">
              <a:spcBef>
                <a:spcPts val="0"/>
              </a:spcBef>
              <a:spcAft>
                <a:spcPts val="0"/>
              </a:spcAft>
              <a:buNone/>
              <a:defRPr b="0" i="0" sz="4400" u="none" cap="none" strike="noStrike">
                <a:solidFill>
                  <a:schemeClr val="lt2"/>
                </a:solidFill>
                <a:latin typeface="Tahoma"/>
                <a:ea typeface="Tahoma"/>
                <a:cs typeface="Tahoma"/>
                <a:sym typeface="Tahoma"/>
              </a:defRPr>
            </a:lvl9pPr>
          </a:lstStyle>
          <a:p/>
        </p:txBody>
      </p:sp>
      <p:sp>
        <p:nvSpPr>
          <p:cNvPr id="46" name="Shape 46"/>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99059" lvl="0" marL="342900" marR="0" rtl="0" algn="l">
              <a:spcBef>
                <a:spcPts val="640"/>
              </a:spcBef>
              <a:spcAft>
                <a:spcPts val="0"/>
              </a:spcAft>
              <a:buClr>
                <a:schemeClr val="hlink"/>
              </a:buClr>
              <a:buSzPct val="120000"/>
              <a:buFont typeface="Tahoma"/>
              <a:buChar char="•"/>
              <a:defRPr b="0" i="0" sz="3200" u="none" cap="none" strike="noStrike">
                <a:solidFill>
                  <a:schemeClr val="lt1"/>
                </a:solidFill>
                <a:latin typeface="Tahoma"/>
                <a:ea typeface="Tahoma"/>
                <a:cs typeface="Tahoma"/>
                <a:sym typeface="Tahoma"/>
              </a:defRPr>
            </a:lvl1pPr>
            <a:lvl2pPr indent="-107950" lvl="1" marL="742950" marR="0" rtl="0" algn="l">
              <a:spcBef>
                <a:spcPts val="560"/>
              </a:spcBef>
              <a:spcAft>
                <a:spcPts val="0"/>
              </a:spcAft>
              <a:buClr>
                <a:schemeClr val="lt1"/>
              </a:buClr>
              <a:buSzPct val="100000"/>
              <a:buFont typeface="Tahoma"/>
              <a:buChar char="–"/>
              <a:defRPr b="0" i="0" sz="2800" u="none" cap="none" strike="noStrike">
                <a:solidFill>
                  <a:schemeClr val="lt1"/>
                </a:solidFill>
                <a:latin typeface="Tahoma"/>
                <a:ea typeface="Tahoma"/>
                <a:cs typeface="Tahoma"/>
                <a:sym typeface="Tahoma"/>
              </a:defRPr>
            </a:lvl2pPr>
            <a:lvl3pPr indent="-45719" lvl="2" marL="1143000" marR="0" rtl="0" algn="l">
              <a:spcBef>
                <a:spcPts val="480"/>
              </a:spcBef>
              <a:spcAft>
                <a:spcPts val="0"/>
              </a:spcAft>
              <a:buClr>
                <a:schemeClr val="hlink"/>
              </a:buClr>
              <a:buSzPct val="119999"/>
              <a:buFont typeface="Tahoma"/>
              <a:buChar char="•"/>
              <a:defRPr b="0" i="0" sz="2400" u="none" cap="none" strike="noStrike">
                <a:solidFill>
                  <a:schemeClr val="lt1"/>
                </a:solidFill>
                <a:latin typeface="Tahoma"/>
                <a:ea typeface="Tahoma"/>
                <a:cs typeface="Tahoma"/>
                <a:sym typeface="Tahoma"/>
              </a:defRPr>
            </a:lvl3pPr>
            <a:lvl4pPr indent="-101600" lvl="3" marL="1600200" marR="0" rtl="0" algn="l">
              <a:spcBef>
                <a:spcPts val="400"/>
              </a:spcBef>
              <a:spcAft>
                <a:spcPts val="0"/>
              </a:spcAft>
              <a:buClr>
                <a:schemeClr val="lt1"/>
              </a:buClr>
              <a:buSzPct val="100000"/>
              <a:buFont typeface="Tahoma"/>
              <a:buChar char="–"/>
              <a:defRPr b="0" i="0" sz="2000" u="none" cap="none" strike="noStrike">
                <a:solidFill>
                  <a:schemeClr val="lt1"/>
                </a:solidFill>
                <a:latin typeface="Tahoma"/>
                <a:ea typeface="Tahoma"/>
                <a:cs typeface="Tahoma"/>
                <a:sym typeface="Tahoma"/>
              </a:defRPr>
            </a:lvl4pPr>
            <a:lvl5pPr indent="-127000" lvl="4" marL="2057400" marR="0" rtl="0" algn="l">
              <a:spcBef>
                <a:spcPts val="400"/>
              </a:spcBef>
              <a:spcAft>
                <a:spcPts val="0"/>
              </a:spcAft>
              <a:buClr>
                <a:schemeClr val="hlink"/>
              </a:buClr>
              <a:buSzPct val="80000"/>
              <a:buFont typeface="Noto Sans Symbols"/>
              <a:buChar char="❖"/>
              <a:defRPr b="0" i="0" sz="2000" u="none" cap="none" strike="noStrike">
                <a:solidFill>
                  <a:schemeClr val="lt1"/>
                </a:solidFill>
                <a:latin typeface="Tahoma"/>
                <a:ea typeface="Tahoma"/>
                <a:cs typeface="Tahoma"/>
                <a:sym typeface="Tahoma"/>
              </a:defRPr>
            </a:lvl5pPr>
            <a:lvl6pPr indent="-127000" lvl="5" marL="2514600" marR="0" rtl="0" algn="l">
              <a:spcBef>
                <a:spcPts val="400"/>
              </a:spcBef>
              <a:spcAft>
                <a:spcPts val="0"/>
              </a:spcAft>
              <a:buClr>
                <a:schemeClr val="hlink"/>
              </a:buClr>
              <a:buSzPct val="80000"/>
              <a:buFont typeface="Noto Sans Symbols"/>
              <a:buChar char="❖"/>
              <a:defRPr b="0" i="0" sz="2000" u="none" cap="none" strike="noStrike">
                <a:solidFill>
                  <a:schemeClr val="lt1"/>
                </a:solidFill>
                <a:latin typeface="Tahoma"/>
                <a:ea typeface="Tahoma"/>
                <a:cs typeface="Tahoma"/>
                <a:sym typeface="Tahoma"/>
              </a:defRPr>
            </a:lvl6pPr>
            <a:lvl7pPr indent="-127000" lvl="6" marL="2971800" marR="0" rtl="0" algn="l">
              <a:spcBef>
                <a:spcPts val="400"/>
              </a:spcBef>
              <a:spcAft>
                <a:spcPts val="0"/>
              </a:spcAft>
              <a:buClr>
                <a:schemeClr val="hlink"/>
              </a:buClr>
              <a:buSzPct val="80000"/>
              <a:buFont typeface="Noto Sans Symbols"/>
              <a:buChar char="❖"/>
              <a:defRPr b="0" i="0" sz="2000" u="none" cap="none" strike="noStrike">
                <a:solidFill>
                  <a:schemeClr val="lt1"/>
                </a:solidFill>
                <a:latin typeface="Tahoma"/>
                <a:ea typeface="Tahoma"/>
                <a:cs typeface="Tahoma"/>
                <a:sym typeface="Tahoma"/>
              </a:defRPr>
            </a:lvl7pPr>
            <a:lvl8pPr indent="-127000" lvl="7" marL="3429000" marR="0" rtl="0" algn="l">
              <a:spcBef>
                <a:spcPts val="400"/>
              </a:spcBef>
              <a:spcAft>
                <a:spcPts val="0"/>
              </a:spcAft>
              <a:buClr>
                <a:schemeClr val="hlink"/>
              </a:buClr>
              <a:buSzPct val="80000"/>
              <a:buFont typeface="Noto Sans Symbols"/>
              <a:buChar char="❖"/>
              <a:defRPr b="0" i="0" sz="2000" u="none" cap="none" strike="noStrike">
                <a:solidFill>
                  <a:schemeClr val="lt1"/>
                </a:solidFill>
                <a:latin typeface="Tahoma"/>
                <a:ea typeface="Tahoma"/>
                <a:cs typeface="Tahoma"/>
                <a:sym typeface="Tahoma"/>
              </a:defRPr>
            </a:lvl8pPr>
            <a:lvl9pPr indent="-127000" lvl="8" marL="3886200" marR="0" rtl="0" algn="l">
              <a:spcBef>
                <a:spcPts val="400"/>
              </a:spcBef>
              <a:spcAft>
                <a:spcPts val="0"/>
              </a:spcAft>
              <a:buClr>
                <a:schemeClr val="hlink"/>
              </a:buClr>
              <a:buSzPct val="80000"/>
              <a:buFont typeface="Noto Sans Symbols"/>
              <a:buChar char="❖"/>
              <a:defRPr b="0" i="0" sz="2000" u="none" cap="none" strike="noStrike">
                <a:solidFill>
                  <a:schemeClr val="lt1"/>
                </a:solidFill>
                <a:latin typeface="Tahoma"/>
                <a:ea typeface="Tahoma"/>
                <a:cs typeface="Tahoma"/>
                <a:sym typeface="Tahoma"/>
              </a:defRPr>
            </a:lvl9pPr>
          </a:lstStyle>
          <a:p/>
        </p:txBody>
      </p:sp>
      <p:sp>
        <p:nvSpPr>
          <p:cNvPr id="47" name="Shape 47"/>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spcBef>
                <a:spcPts val="280"/>
              </a:spcBef>
              <a:spcAft>
                <a:spcPts val="0"/>
              </a:spcAft>
              <a:buClr>
                <a:schemeClr val="hlink"/>
              </a:buClr>
              <a:buFont typeface="Tahoma"/>
              <a:buNone/>
              <a:defRPr b="0" i="0" sz="1400" u="none" cap="none" strike="noStrike">
                <a:solidFill>
                  <a:schemeClr val="lt1"/>
                </a:solidFill>
                <a:latin typeface="Tahoma"/>
                <a:ea typeface="Tahoma"/>
                <a:cs typeface="Tahoma"/>
                <a:sym typeface="Tahoma"/>
              </a:defRPr>
            </a:lvl1pPr>
            <a:lvl2pPr indent="0" lvl="1" marL="457200" marR="0" rtl="0" algn="l">
              <a:spcBef>
                <a:spcPts val="240"/>
              </a:spcBef>
              <a:spcAft>
                <a:spcPts val="0"/>
              </a:spcAft>
              <a:buClr>
                <a:schemeClr val="lt1"/>
              </a:buClr>
              <a:buFont typeface="Tahoma"/>
              <a:buNone/>
              <a:defRPr b="0" i="0" sz="1200" u="none" cap="none" strike="noStrike">
                <a:solidFill>
                  <a:schemeClr val="lt1"/>
                </a:solidFill>
                <a:latin typeface="Tahoma"/>
                <a:ea typeface="Tahoma"/>
                <a:cs typeface="Tahoma"/>
                <a:sym typeface="Tahoma"/>
              </a:defRPr>
            </a:lvl2pPr>
            <a:lvl3pPr indent="0" lvl="2" marL="914400" marR="0" rtl="0" algn="l">
              <a:spcBef>
                <a:spcPts val="200"/>
              </a:spcBef>
              <a:spcAft>
                <a:spcPts val="0"/>
              </a:spcAft>
              <a:buClr>
                <a:schemeClr val="hlink"/>
              </a:buClr>
              <a:buFont typeface="Tahoma"/>
              <a:buNone/>
              <a:defRPr b="0" i="0" sz="1000" u="none" cap="none" strike="noStrike">
                <a:solidFill>
                  <a:schemeClr val="lt1"/>
                </a:solidFill>
                <a:latin typeface="Tahoma"/>
                <a:ea typeface="Tahoma"/>
                <a:cs typeface="Tahoma"/>
                <a:sym typeface="Tahoma"/>
              </a:defRPr>
            </a:lvl3pPr>
            <a:lvl4pPr indent="0" lvl="3" marL="1371600" marR="0" rtl="0" algn="l">
              <a:spcBef>
                <a:spcPts val="180"/>
              </a:spcBef>
              <a:spcAft>
                <a:spcPts val="0"/>
              </a:spcAft>
              <a:buClr>
                <a:schemeClr val="lt1"/>
              </a:buClr>
              <a:buFont typeface="Tahoma"/>
              <a:buNone/>
              <a:defRPr b="0" i="0" sz="900" u="none" cap="none" strike="noStrike">
                <a:solidFill>
                  <a:schemeClr val="lt1"/>
                </a:solidFill>
                <a:latin typeface="Tahoma"/>
                <a:ea typeface="Tahoma"/>
                <a:cs typeface="Tahoma"/>
                <a:sym typeface="Tahoma"/>
              </a:defRPr>
            </a:lvl4pPr>
            <a:lvl5pPr indent="0" lvl="4" marL="1828800" marR="0" rtl="0" algn="l">
              <a:spcBef>
                <a:spcPts val="180"/>
              </a:spcBef>
              <a:spcAft>
                <a:spcPts val="0"/>
              </a:spcAft>
              <a:buClr>
                <a:schemeClr val="hlink"/>
              </a:buClr>
              <a:buFont typeface="Noto Sans Symbols"/>
              <a:buNone/>
              <a:defRPr b="0" i="0" sz="900" u="none" cap="none" strike="noStrike">
                <a:solidFill>
                  <a:schemeClr val="lt1"/>
                </a:solidFill>
                <a:latin typeface="Tahoma"/>
                <a:ea typeface="Tahoma"/>
                <a:cs typeface="Tahoma"/>
                <a:sym typeface="Tahoma"/>
              </a:defRPr>
            </a:lvl5pPr>
            <a:lvl6pPr indent="0" lvl="5" marL="2286000" marR="0" rtl="0" algn="l">
              <a:spcBef>
                <a:spcPts val="180"/>
              </a:spcBef>
              <a:spcAft>
                <a:spcPts val="0"/>
              </a:spcAft>
              <a:buClr>
                <a:schemeClr val="hlink"/>
              </a:buClr>
              <a:buFont typeface="Noto Sans Symbols"/>
              <a:buNone/>
              <a:defRPr b="0" i="0" sz="900" u="none" cap="none" strike="noStrike">
                <a:solidFill>
                  <a:schemeClr val="lt1"/>
                </a:solidFill>
                <a:latin typeface="Tahoma"/>
                <a:ea typeface="Tahoma"/>
                <a:cs typeface="Tahoma"/>
                <a:sym typeface="Tahoma"/>
              </a:defRPr>
            </a:lvl6pPr>
            <a:lvl7pPr indent="0" lvl="6" marL="2743200" marR="0" rtl="0" algn="l">
              <a:spcBef>
                <a:spcPts val="180"/>
              </a:spcBef>
              <a:spcAft>
                <a:spcPts val="0"/>
              </a:spcAft>
              <a:buClr>
                <a:schemeClr val="hlink"/>
              </a:buClr>
              <a:buFont typeface="Noto Sans Symbols"/>
              <a:buNone/>
              <a:defRPr b="0" i="0" sz="900" u="none" cap="none" strike="noStrike">
                <a:solidFill>
                  <a:schemeClr val="lt1"/>
                </a:solidFill>
                <a:latin typeface="Tahoma"/>
                <a:ea typeface="Tahoma"/>
                <a:cs typeface="Tahoma"/>
                <a:sym typeface="Tahoma"/>
              </a:defRPr>
            </a:lvl7pPr>
            <a:lvl8pPr indent="0" lvl="7" marL="3200400" marR="0" rtl="0" algn="l">
              <a:spcBef>
                <a:spcPts val="180"/>
              </a:spcBef>
              <a:spcAft>
                <a:spcPts val="0"/>
              </a:spcAft>
              <a:buClr>
                <a:schemeClr val="hlink"/>
              </a:buClr>
              <a:buFont typeface="Noto Sans Symbols"/>
              <a:buNone/>
              <a:defRPr b="0" i="0" sz="900" u="none" cap="none" strike="noStrike">
                <a:solidFill>
                  <a:schemeClr val="lt1"/>
                </a:solidFill>
                <a:latin typeface="Tahoma"/>
                <a:ea typeface="Tahoma"/>
                <a:cs typeface="Tahoma"/>
                <a:sym typeface="Tahoma"/>
              </a:defRPr>
            </a:lvl8pPr>
            <a:lvl9pPr indent="0" lvl="8" marL="3657600" marR="0" rtl="0" algn="l">
              <a:spcBef>
                <a:spcPts val="180"/>
              </a:spcBef>
              <a:spcAft>
                <a:spcPts val="0"/>
              </a:spcAft>
              <a:buClr>
                <a:schemeClr val="hlink"/>
              </a:buClr>
              <a:buFont typeface="Noto Sans Symbols"/>
              <a:buNone/>
              <a:defRPr b="0" i="0" sz="900" u="none" cap="none" strike="noStrike">
                <a:solidFill>
                  <a:schemeClr val="lt1"/>
                </a:solidFill>
                <a:latin typeface="Tahoma"/>
                <a:ea typeface="Tahoma"/>
                <a:cs typeface="Tahoma"/>
                <a:sym typeface="Tahoma"/>
              </a:defRPr>
            </a:lvl9pPr>
          </a:lstStyle>
          <a:p/>
        </p:txBody>
      </p:sp>
      <p:sp>
        <p:nvSpPr>
          <p:cNvPr id="48" name="Shape 48"/>
          <p:cNvSpPr txBox="1"/>
          <p:nvPr>
            <p:ph idx="10" type="dt"/>
          </p:nvPr>
        </p:nvSpPr>
        <p:spPr>
          <a:xfrm>
            <a:off x="457200" y="6245225"/>
            <a:ext cx="2133599"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lt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9pPr>
          </a:lstStyle>
          <a:p/>
        </p:txBody>
      </p:sp>
      <p:sp>
        <p:nvSpPr>
          <p:cNvPr id="49" name="Shape 49"/>
          <p:cNvSpPr txBox="1"/>
          <p:nvPr>
            <p:ph idx="11" type="ftr"/>
          </p:nvPr>
        </p:nvSpPr>
        <p:spPr>
          <a:xfrm>
            <a:off x="3124200" y="6245225"/>
            <a:ext cx="2895600"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lt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9pPr>
          </a:lstStyle>
          <a:p/>
        </p:txBody>
      </p:sp>
      <p:sp>
        <p:nvSpPr>
          <p:cNvPr id="50" name="Shape 50"/>
          <p:cNvSpPr txBox="1"/>
          <p:nvPr>
            <p:ph idx="12" type="sldNum"/>
          </p:nvPr>
        </p:nvSpPr>
        <p:spPr>
          <a:xfrm>
            <a:off x="6553200" y="6245225"/>
            <a:ext cx="2133599" cy="476249"/>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lt1"/>
              </a:buClr>
              <a:buSzPct val="25000"/>
              <a:buFont typeface="Arial"/>
              <a:buNone/>
            </a:pPr>
            <a:fld id="{00000000-1234-1234-1234-123412341234}" type="slidenum">
              <a:rPr b="0" i="0" lang="en-US" sz="1400" u="none">
                <a:solidFill>
                  <a:schemeClr val="lt1"/>
                </a:solidFill>
                <a:latin typeface="Arial"/>
                <a:ea typeface="Arial"/>
                <a:cs typeface="Arial"/>
                <a:sym typeface="Aria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Κατακόρυφος τίτλος και Κείμενο">
    <p:spTree>
      <p:nvGrpSpPr>
        <p:cNvPr id="51" name="Shape 51"/>
        <p:cNvGrpSpPr/>
        <p:nvPr/>
      </p:nvGrpSpPr>
      <p:grpSpPr>
        <a:xfrm>
          <a:off x="0" y="0"/>
          <a:ext cx="0" cy="0"/>
          <a:chOff x="0" y="0"/>
          <a:chExt cx="0" cy="0"/>
        </a:xfrm>
      </p:grpSpPr>
      <p:sp>
        <p:nvSpPr>
          <p:cNvPr id="52" name="Shape 52"/>
          <p:cNvSpPr txBox="1"/>
          <p:nvPr>
            <p:ph type="title"/>
          </p:nvPr>
        </p:nvSpPr>
        <p:spPr>
          <a:xfrm rot="5400000">
            <a:off x="4794249" y="2127249"/>
            <a:ext cx="5727699" cy="20574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400" u="none" cap="none" strike="noStrike">
                <a:solidFill>
                  <a:schemeClr val="lt2"/>
                </a:solidFill>
                <a:latin typeface="Tahoma"/>
                <a:ea typeface="Tahoma"/>
                <a:cs typeface="Tahoma"/>
                <a:sym typeface="Tahoma"/>
              </a:defRPr>
            </a:lvl1pPr>
            <a:lvl2pPr indent="0" lvl="1" marL="0" marR="0" rtl="0" algn="l">
              <a:spcBef>
                <a:spcPts val="0"/>
              </a:spcBef>
              <a:spcAft>
                <a:spcPts val="0"/>
              </a:spcAft>
              <a:buNone/>
              <a:defRPr b="0" i="0" sz="4400" u="none" cap="none" strike="noStrike">
                <a:solidFill>
                  <a:schemeClr val="lt2"/>
                </a:solidFill>
                <a:latin typeface="Tahoma"/>
                <a:ea typeface="Tahoma"/>
                <a:cs typeface="Tahoma"/>
                <a:sym typeface="Tahoma"/>
              </a:defRPr>
            </a:lvl2pPr>
            <a:lvl3pPr indent="0" lvl="2" marL="0" marR="0" rtl="0" algn="l">
              <a:spcBef>
                <a:spcPts val="0"/>
              </a:spcBef>
              <a:spcAft>
                <a:spcPts val="0"/>
              </a:spcAft>
              <a:buNone/>
              <a:defRPr b="0" i="0" sz="4400" u="none" cap="none" strike="noStrike">
                <a:solidFill>
                  <a:schemeClr val="lt2"/>
                </a:solidFill>
                <a:latin typeface="Tahoma"/>
                <a:ea typeface="Tahoma"/>
                <a:cs typeface="Tahoma"/>
                <a:sym typeface="Tahoma"/>
              </a:defRPr>
            </a:lvl3pPr>
            <a:lvl4pPr indent="0" lvl="3" marL="0" marR="0" rtl="0" algn="l">
              <a:spcBef>
                <a:spcPts val="0"/>
              </a:spcBef>
              <a:spcAft>
                <a:spcPts val="0"/>
              </a:spcAft>
              <a:buNone/>
              <a:defRPr b="0" i="0" sz="4400" u="none" cap="none" strike="noStrike">
                <a:solidFill>
                  <a:schemeClr val="lt2"/>
                </a:solidFill>
                <a:latin typeface="Tahoma"/>
                <a:ea typeface="Tahoma"/>
                <a:cs typeface="Tahoma"/>
                <a:sym typeface="Tahoma"/>
              </a:defRPr>
            </a:lvl4pPr>
            <a:lvl5pPr indent="0" lvl="4" marL="0" marR="0" rtl="0" algn="l">
              <a:spcBef>
                <a:spcPts val="0"/>
              </a:spcBef>
              <a:spcAft>
                <a:spcPts val="0"/>
              </a:spcAft>
              <a:buNone/>
              <a:defRPr b="0" i="0" sz="4400" u="none" cap="none" strike="noStrike">
                <a:solidFill>
                  <a:schemeClr val="lt2"/>
                </a:solidFill>
                <a:latin typeface="Tahoma"/>
                <a:ea typeface="Tahoma"/>
                <a:cs typeface="Tahoma"/>
                <a:sym typeface="Tahoma"/>
              </a:defRPr>
            </a:lvl5pPr>
            <a:lvl6pPr indent="0" lvl="5" marL="457200" marR="0" rtl="0" algn="l">
              <a:spcBef>
                <a:spcPts val="0"/>
              </a:spcBef>
              <a:spcAft>
                <a:spcPts val="0"/>
              </a:spcAft>
              <a:buNone/>
              <a:defRPr b="0" i="0" sz="4400" u="none" cap="none" strike="noStrike">
                <a:solidFill>
                  <a:schemeClr val="lt2"/>
                </a:solidFill>
                <a:latin typeface="Tahoma"/>
                <a:ea typeface="Tahoma"/>
                <a:cs typeface="Tahoma"/>
                <a:sym typeface="Tahoma"/>
              </a:defRPr>
            </a:lvl6pPr>
            <a:lvl7pPr indent="0" lvl="6" marL="914400" marR="0" rtl="0" algn="l">
              <a:spcBef>
                <a:spcPts val="0"/>
              </a:spcBef>
              <a:spcAft>
                <a:spcPts val="0"/>
              </a:spcAft>
              <a:buNone/>
              <a:defRPr b="0" i="0" sz="4400" u="none" cap="none" strike="noStrike">
                <a:solidFill>
                  <a:schemeClr val="lt2"/>
                </a:solidFill>
                <a:latin typeface="Tahoma"/>
                <a:ea typeface="Tahoma"/>
                <a:cs typeface="Tahoma"/>
                <a:sym typeface="Tahoma"/>
              </a:defRPr>
            </a:lvl7pPr>
            <a:lvl8pPr indent="0" lvl="7" marL="1371600" marR="0" rtl="0" algn="l">
              <a:spcBef>
                <a:spcPts val="0"/>
              </a:spcBef>
              <a:spcAft>
                <a:spcPts val="0"/>
              </a:spcAft>
              <a:buNone/>
              <a:defRPr b="0" i="0" sz="4400" u="none" cap="none" strike="noStrike">
                <a:solidFill>
                  <a:schemeClr val="lt2"/>
                </a:solidFill>
                <a:latin typeface="Tahoma"/>
                <a:ea typeface="Tahoma"/>
                <a:cs typeface="Tahoma"/>
                <a:sym typeface="Tahoma"/>
              </a:defRPr>
            </a:lvl8pPr>
            <a:lvl9pPr indent="0" lvl="8" marL="1828800" marR="0" rtl="0" algn="l">
              <a:spcBef>
                <a:spcPts val="0"/>
              </a:spcBef>
              <a:spcAft>
                <a:spcPts val="0"/>
              </a:spcAft>
              <a:buNone/>
              <a:defRPr b="0" i="0" sz="4400" u="none" cap="none" strike="noStrike">
                <a:solidFill>
                  <a:schemeClr val="lt2"/>
                </a:solidFill>
                <a:latin typeface="Tahoma"/>
                <a:ea typeface="Tahoma"/>
                <a:cs typeface="Tahoma"/>
                <a:sym typeface="Tahoma"/>
              </a:defRPr>
            </a:lvl9pPr>
          </a:lstStyle>
          <a:p/>
        </p:txBody>
      </p:sp>
      <p:sp>
        <p:nvSpPr>
          <p:cNvPr id="53" name="Shape 53"/>
          <p:cNvSpPr txBox="1"/>
          <p:nvPr>
            <p:ph idx="1" type="body"/>
          </p:nvPr>
        </p:nvSpPr>
        <p:spPr>
          <a:xfrm rot="5400000">
            <a:off x="603250" y="146050"/>
            <a:ext cx="5727699" cy="6019799"/>
          </a:xfrm>
          <a:prstGeom prst="rect">
            <a:avLst/>
          </a:prstGeom>
          <a:noFill/>
          <a:ln>
            <a:noFill/>
          </a:ln>
        </p:spPr>
        <p:txBody>
          <a:bodyPr anchorCtr="0" anchor="t" bIns="91425" lIns="91425" rIns="91425" tIns="91425"/>
          <a:lstStyle>
            <a:lvl1pPr indent="-99059" lvl="0" marL="342900" marR="0" rtl="0" algn="l">
              <a:spcBef>
                <a:spcPts val="640"/>
              </a:spcBef>
              <a:spcAft>
                <a:spcPts val="0"/>
              </a:spcAft>
              <a:buClr>
                <a:schemeClr val="hlink"/>
              </a:buClr>
              <a:buSzPct val="120000"/>
              <a:buFont typeface="Tahoma"/>
              <a:buChar char="•"/>
              <a:defRPr sz="3200">
                <a:solidFill>
                  <a:schemeClr val="lt1"/>
                </a:solidFill>
                <a:latin typeface="Tahoma"/>
                <a:ea typeface="Tahoma"/>
                <a:cs typeface="Tahoma"/>
                <a:sym typeface="Tahoma"/>
              </a:defRPr>
            </a:lvl1pPr>
            <a:lvl2pPr indent="-107950" lvl="1" marL="742950" marR="0" rtl="0" algn="l">
              <a:spcBef>
                <a:spcPts val="560"/>
              </a:spcBef>
              <a:spcAft>
                <a:spcPts val="0"/>
              </a:spcAft>
              <a:buClr>
                <a:schemeClr val="lt1"/>
              </a:buClr>
              <a:buSzPct val="100000"/>
              <a:buFont typeface="Tahoma"/>
              <a:buChar char="–"/>
              <a:defRPr b="0" i="0" sz="2800" u="none" cap="none" strike="noStrike">
                <a:solidFill>
                  <a:schemeClr val="lt1"/>
                </a:solidFill>
                <a:latin typeface="Tahoma"/>
                <a:ea typeface="Tahoma"/>
                <a:cs typeface="Tahoma"/>
                <a:sym typeface="Tahoma"/>
              </a:defRPr>
            </a:lvl2pPr>
            <a:lvl3pPr indent="-45719" lvl="2" marL="1143000" marR="0" rtl="0" algn="l">
              <a:spcBef>
                <a:spcPts val="480"/>
              </a:spcBef>
              <a:spcAft>
                <a:spcPts val="0"/>
              </a:spcAft>
              <a:buClr>
                <a:schemeClr val="hlink"/>
              </a:buClr>
              <a:buSzPct val="119999"/>
              <a:buFont typeface="Tahoma"/>
              <a:buChar char="•"/>
              <a:defRPr b="0" i="0" sz="2400" u="none" cap="none" strike="noStrike">
                <a:solidFill>
                  <a:schemeClr val="lt1"/>
                </a:solidFill>
                <a:latin typeface="Tahoma"/>
                <a:ea typeface="Tahoma"/>
                <a:cs typeface="Tahoma"/>
                <a:sym typeface="Tahoma"/>
              </a:defRPr>
            </a:lvl3pPr>
            <a:lvl4pPr indent="-101600" lvl="3" marL="1600200" marR="0" rtl="0" algn="l">
              <a:spcBef>
                <a:spcPts val="400"/>
              </a:spcBef>
              <a:spcAft>
                <a:spcPts val="0"/>
              </a:spcAft>
              <a:buClr>
                <a:schemeClr val="lt1"/>
              </a:buClr>
              <a:buSzPct val="100000"/>
              <a:buFont typeface="Tahoma"/>
              <a:buChar char="–"/>
              <a:defRPr b="0" i="0" sz="2000" u="none" cap="none" strike="noStrike">
                <a:solidFill>
                  <a:schemeClr val="lt1"/>
                </a:solidFill>
                <a:latin typeface="Tahoma"/>
                <a:ea typeface="Tahoma"/>
                <a:cs typeface="Tahoma"/>
                <a:sym typeface="Tahoma"/>
              </a:defRPr>
            </a:lvl4pPr>
            <a:lvl5pPr indent="-127000" lvl="4" marL="2057400" marR="0" rtl="0" algn="l">
              <a:spcBef>
                <a:spcPts val="400"/>
              </a:spcBef>
              <a:spcAft>
                <a:spcPts val="0"/>
              </a:spcAft>
              <a:buClr>
                <a:schemeClr val="hlink"/>
              </a:buClr>
              <a:buSzPct val="80000"/>
              <a:buFont typeface="Noto Sans Symbols"/>
              <a:buChar char="❖"/>
              <a:defRPr b="0" i="0" sz="2000" u="none" cap="none" strike="noStrike">
                <a:solidFill>
                  <a:schemeClr val="lt1"/>
                </a:solidFill>
                <a:latin typeface="Tahoma"/>
                <a:ea typeface="Tahoma"/>
                <a:cs typeface="Tahoma"/>
                <a:sym typeface="Tahoma"/>
              </a:defRPr>
            </a:lvl5pPr>
            <a:lvl6pPr indent="-127000" lvl="5" marL="2514600" marR="0" rtl="0" algn="l">
              <a:spcBef>
                <a:spcPts val="400"/>
              </a:spcBef>
              <a:spcAft>
                <a:spcPts val="0"/>
              </a:spcAft>
              <a:buClr>
                <a:schemeClr val="hlink"/>
              </a:buClr>
              <a:buSzPct val="80000"/>
              <a:buFont typeface="Noto Sans Symbols"/>
              <a:buChar char="❖"/>
              <a:defRPr b="0" i="0" sz="2000" u="none" cap="none" strike="noStrike">
                <a:solidFill>
                  <a:schemeClr val="lt1"/>
                </a:solidFill>
                <a:latin typeface="Tahoma"/>
                <a:ea typeface="Tahoma"/>
                <a:cs typeface="Tahoma"/>
                <a:sym typeface="Tahoma"/>
              </a:defRPr>
            </a:lvl6pPr>
            <a:lvl7pPr indent="-127000" lvl="6" marL="2971800" marR="0" rtl="0" algn="l">
              <a:spcBef>
                <a:spcPts val="400"/>
              </a:spcBef>
              <a:spcAft>
                <a:spcPts val="0"/>
              </a:spcAft>
              <a:buClr>
                <a:schemeClr val="hlink"/>
              </a:buClr>
              <a:buSzPct val="80000"/>
              <a:buFont typeface="Noto Sans Symbols"/>
              <a:buChar char="❖"/>
              <a:defRPr b="0" i="0" sz="2000" u="none" cap="none" strike="noStrike">
                <a:solidFill>
                  <a:schemeClr val="lt1"/>
                </a:solidFill>
                <a:latin typeface="Tahoma"/>
                <a:ea typeface="Tahoma"/>
                <a:cs typeface="Tahoma"/>
                <a:sym typeface="Tahoma"/>
              </a:defRPr>
            </a:lvl7pPr>
            <a:lvl8pPr indent="-127000" lvl="7" marL="3429000" marR="0" rtl="0" algn="l">
              <a:spcBef>
                <a:spcPts val="400"/>
              </a:spcBef>
              <a:spcAft>
                <a:spcPts val="0"/>
              </a:spcAft>
              <a:buClr>
                <a:schemeClr val="hlink"/>
              </a:buClr>
              <a:buSzPct val="80000"/>
              <a:buFont typeface="Noto Sans Symbols"/>
              <a:buChar char="❖"/>
              <a:defRPr b="0" i="0" sz="2000" u="none" cap="none" strike="noStrike">
                <a:solidFill>
                  <a:schemeClr val="lt1"/>
                </a:solidFill>
                <a:latin typeface="Tahoma"/>
                <a:ea typeface="Tahoma"/>
                <a:cs typeface="Tahoma"/>
                <a:sym typeface="Tahoma"/>
              </a:defRPr>
            </a:lvl8pPr>
            <a:lvl9pPr indent="-127000" lvl="8" marL="3886200" marR="0" rtl="0" algn="l">
              <a:spcBef>
                <a:spcPts val="400"/>
              </a:spcBef>
              <a:spcAft>
                <a:spcPts val="0"/>
              </a:spcAft>
              <a:buClr>
                <a:schemeClr val="hlink"/>
              </a:buClr>
              <a:buSzPct val="80000"/>
              <a:buFont typeface="Noto Sans Symbols"/>
              <a:buChar char="❖"/>
              <a:defRPr b="0" i="0" sz="2000" u="none" cap="none" strike="noStrike">
                <a:solidFill>
                  <a:schemeClr val="lt1"/>
                </a:solidFill>
                <a:latin typeface="Tahoma"/>
                <a:ea typeface="Tahoma"/>
                <a:cs typeface="Tahoma"/>
                <a:sym typeface="Tahoma"/>
              </a:defRPr>
            </a:lvl9pPr>
          </a:lstStyle>
          <a:p/>
        </p:txBody>
      </p:sp>
      <p:sp>
        <p:nvSpPr>
          <p:cNvPr id="54" name="Shape 54"/>
          <p:cNvSpPr txBox="1"/>
          <p:nvPr>
            <p:ph idx="10" type="dt"/>
          </p:nvPr>
        </p:nvSpPr>
        <p:spPr>
          <a:xfrm>
            <a:off x="457200" y="6245225"/>
            <a:ext cx="2133599"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lt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9pPr>
          </a:lstStyle>
          <a:p/>
        </p:txBody>
      </p:sp>
      <p:sp>
        <p:nvSpPr>
          <p:cNvPr id="55" name="Shape 55"/>
          <p:cNvSpPr txBox="1"/>
          <p:nvPr>
            <p:ph idx="11" type="ftr"/>
          </p:nvPr>
        </p:nvSpPr>
        <p:spPr>
          <a:xfrm>
            <a:off x="3124200" y="6245225"/>
            <a:ext cx="2895600"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lt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9pPr>
          </a:lstStyle>
          <a:p/>
        </p:txBody>
      </p:sp>
      <p:sp>
        <p:nvSpPr>
          <p:cNvPr id="56" name="Shape 56"/>
          <p:cNvSpPr txBox="1"/>
          <p:nvPr>
            <p:ph idx="12" type="sldNum"/>
          </p:nvPr>
        </p:nvSpPr>
        <p:spPr>
          <a:xfrm>
            <a:off x="6553200" y="6245225"/>
            <a:ext cx="2133599" cy="476249"/>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lt1"/>
              </a:buClr>
              <a:buSzPct val="25000"/>
              <a:buFont typeface="Arial"/>
              <a:buNone/>
            </a:pPr>
            <a:fld id="{00000000-1234-1234-1234-123412341234}" type="slidenum">
              <a:rPr b="0" i="0" lang="en-US" sz="1400" u="none">
                <a:solidFill>
                  <a:schemeClr val="lt1"/>
                </a:solidFill>
                <a:latin typeface="Arial"/>
                <a:ea typeface="Arial"/>
                <a:cs typeface="Arial"/>
                <a:sym typeface="Aria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Τίτλος και Κατακόρυφο κείμενο">
    <p:spTree>
      <p:nvGrpSpPr>
        <p:cNvPr id="57" name="Shape 57"/>
        <p:cNvGrpSpPr/>
        <p:nvPr/>
      </p:nvGrpSpPr>
      <p:grpSpPr>
        <a:xfrm>
          <a:off x="0" y="0"/>
          <a:ext cx="0" cy="0"/>
          <a:chOff x="0" y="0"/>
          <a:chExt cx="0" cy="0"/>
        </a:xfrm>
      </p:grpSpPr>
      <p:sp>
        <p:nvSpPr>
          <p:cNvPr id="58" name="Shape 58"/>
          <p:cNvSpPr txBox="1"/>
          <p:nvPr>
            <p:ph type="title"/>
          </p:nvPr>
        </p:nvSpPr>
        <p:spPr>
          <a:xfrm>
            <a:off x="457200" y="292100"/>
            <a:ext cx="8229600" cy="1384299"/>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400" u="none" cap="none" strike="noStrike">
                <a:solidFill>
                  <a:schemeClr val="lt2"/>
                </a:solidFill>
                <a:latin typeface="Tahoma"/>
                <a:ea typeface="Tahoma"/>
                <a:cs typeface="Tahoma"/>
                <a:sym typeface="Tahoma"/>
              </a:defRPr>
            </a:lvl1pPr>
            <a:lvl2pPr indent="0" lvl="1" marL="0" marR="0" rtl="0" algn="l">
              <a:spcBef>
                <a:spcPts val="0"/>
              </a:spcBef>
              <a:spcAft>
                <a:spcPts val="0"/>
              </a:spcAft>
              <a:buNone/>
              <a:defRPr b="0" i="0" sz="4400" u="none" cap="none" strike="noStrike">
                <a:solidFill>
                  <a:schemeClr val="lt2"/>
                </a:solidFill>
                <a:latin typeface="Tahoma"/>
                <a:ea typeface="Tahoma"/>
                <a:cs typeface="Tahoma"/>
                <a:sym typeface="Tahoma"/>
              </a:defRPr>
            </a:lvl2pPr>
            <a:lvl3pPr indent="0" lvl="2" marL="0" marR="0" rtl="0" algn="l">
              <a:spcBef>
                <a:spcPts val="0"/>
              </a:spcBef>
              <a:spcAft>
                <a:spcPts val="0"/>
              </a:spcAft>
              <a:buNone/>
              <a:defRPr b="0" i="0" sz="4400" u="none" cap="none" strike="noStrike">
                <a:solidFill>
                  <a:schemeClr val="lt2"/>
                </a:solidFill>
                <a:latin typeface="Tahoma"/>
                <a:ea typeface="Tahoma"/>
                <a:cs typeface="Tahoma"/>
                <a:sym typeface="Tahoma"/>
              </a:defRPr>
            </a:lvl3pPr>
            <a:lvl4pPr indent="0" lvl="3" marL="0" marR="0" rtl="0" algn="l">
              <a:spcBef>
                <a:spcPts val="0"/>
              </a:spcBef>
              <a:spcAft>
                <a:spcPts val="0"/>
              </a:spcAft>
              <a:buNone/>
              <a:defRPr b="0" i="0" sz="4400" u="none" cap="none" strike="noStrike">
                <a:solidFill>
                  <a:schemeClr val="lt2"/>
                </a:solidFill>
                <a:latin typeface="Tahoma"/>
                <a:ea typeface="Tahoma"/>
                <a:cs typeface="Tahoma"/>
                <a:sym typeface="Tahoma"/>
              </a:defRPr>
            </a:lvl4pPr>
            <a:lvl5pPr indent="0" lvl="4" marL="0" marR="0" rtl="0" algn="l">
              <a:spcBef>
                <a:spcPts val="0"/>
              </a:spcBef>
              <a:spcAft>
                <a:spcPts val="0"/>
              </a:spcAft>
              <a:buNone/>
              <a:defRPr b="0" i="0" sz="4400" u="none" cap="none" strike="noStrike">
                <a:solidFill>
                  <a:schemeClr val="lt2"/>
                </a:solidFill>
                <a:latin typeface="Tahoma"/>
                <a:ea typeface="Tahoma"/>
                <a:cs typeface="Tahoma"/>
                <a:sym typeface="Tahoma"/>
              </a:defRPr>
            </a:lvl5pPr>
            <a:lvl6pPr indent="0" lvl="5" marL="457200" marR="0" rtl="0" algn="l">
              <a:spcBef>
                <a:spcPts val="0"/>
              </a:spcBef>
              <a:spcAft>
                <a:spcPts val="0"/>
              </a:spcAft>
              <a:buNone/>
              <a:defRPr b="0" i="0" sz="4400" u="none" cap="none" strike="noStrike">
                <a:solidFill>
                  <a:schemeClr val="lt2"/>
                </a:solidFill>
                <a:latin typeface="Tahoma"/>
                <a:ea typeface="Tahoma"/>
                <a:cs typeface="Tahoma"/>
                <a:sym typeface="Tahoma"/>
              </a:defRPr>
            </a:lvl6pPr>
            <a:lvl7pPr indent="0" lvl="6" marL="914400" marR="0" rtl="0" algn="l">
              <a:spcBef>
                <a:spcPts val="0"/>
              </a:spcBef>
              <a:spcAft>
                <a:spcPts val="0"/>
              </a:spcAft>
              <a:buNone/>
              <a:defRPr b="0" i="0" sz="4400" u="none" cap="none" strike="noStrike">
                <a:solidFill>
                  <a:schemeClr val="lt2"/>
                </a:solidFill>
                <a:latin typeface="Tahoma"/>
                <a:ea typeface="Tahoma"/>
                <a:cs typeface="Tahoma"/>
                <a:sym typeface="Tahoma"/>
              </a:defRPr>
            </a:lvl7pPr>
            <a:lvl8pPr indent="0" lvl="7" marL="1371600" marR="0" rtl="0" algn="l">
              <a:spcBef>
                <a:spcPts val="0"/>
              </a:spcBef>
              <a:spcAft>
                <a:spcPts val="0"/>
              </a:spcAft>
              <a:buNone/>
              <a:defRPr b="0" i="0" sz="4400" u="none" cap="none" strike="noStrike">
                <a:solidFill>
                  <a:schemeClr val="lt2"/>
                </a:solidFill>
                <a:latin typeface="Tahoma"/>
                <a:ea typeface="Tahoma"/>
                <a:cs typeface="Tahoma"/>
                <a:sym typeface="Tahoma"/>
              </a:defRPr>
            </a:lvl8pPr>
            <a:lvl9pPr indent="0" lvl="8" marL="1828800" marR="0" rtl="0" algn="l">
              <a:spcBef>
                <a:spcPts val="0"/>
              </a:spcBef>
              <a:spcAft>
                <a:spcPts val="0"/>
              </a:spcAft>
              <a:buNone/>
              <a:defRPr b="0" i="0" sz="4400" u="none" cap="none" strike="noStrike">
                <a:solidFill>
                  <a:schemeClr val="lt2"/>
                </a:solidFill>
                <a:latin typeface="Tahoma"/>
                <a:ea typeface="Tahoma"/>
                <a:cs typeface="Tahoma"/>
                <a:sym typeface="Tahoma"/>
              </a:defRPr>
            </a:lvl9pPr>
          </a:lstStyle>
          <a:p/>
        </p:txBody>
      </p:sp>
      <p:sp>
        <p:nvSpPr>
          <p:cNvPr id="59" name="Shape 59"/>
          <p:cNvSpPr txBox="1"/>
          <p:nvPr>
            <p:ph idx="1" type="body"/>
          </p:nvPr>
        </p:nvSpPr>
        <p:spPr>
          <a:xfrm rot="5400000">
            <a:off x="2514599" y="-152400"/>
            <a:ext cx="4114800" cy="8229600"/>
          </a:xfrm>
          <a:prstGeom prst="rect">
            <a:avLst/>
          </a:prstGeom>
          <a:noFill/>
          <a:ln>
            <a:noFill/>
          </a:ln>
        </p:spPr>
        <p:txBody>
          <a:bodyPr anchorCtr="0" anchor="t" bIns="91425" lIns="91425" rIns="91425" tIns="91425"/>
          <a:lstStyle>
            <a:lvl1pPr indent="-99059" lvl="0" marL="342900" marR="0" rtl="0" algn="l">
              <a:spcBef>
                <a:spcPts val="640"/>
              </a:spcBef>
              <a:spcAft>
                <a:spcPts val="0"/>
              </a:spcAft>
              <a:buClr>
                <a:schemeClr val="hlink"/>
              </a:buClr>
              <a:buSzPct val="120000"/>
              <a:buFont typeface="Tahoma"/>
              <a:buChar char="•"/>
              <a:defRPr sz="3200">
                <a:solidFill>
                  <a:schemeClr val="lt1"/>
                </a:solidFill>
                <a:latin typeface="Tahoma"/>
                <a:ea typeface="Tahoma"/>
                <a:cs typeface="Tahoma"/>
                <a:sym typeface="Tahoma"/>
              </a:defRPr>
            </a:lvl1pPr>
            <a:lvl2pPr indent="-107950" lvl="1" marL="742950" marR="0" rtl="0" algn="l">
              <a:spcBef>
                <a:spcPts val="560"/>
              </a:spcBef>
              <a:spcAft>
                <a:spcPts val="0"/>
              </a:spcAft>
              <a:buClr>
                <a:schemeClr val="lt1"/>
              </a:buClr>
              <a:buSzPct val="100000"/>
              <a:buFont typeface="Tahoma"/>
              <a:buChar char="–"/>
              <a:defRPr b="0" i="0" sz="2800" u="none" cap="none" strike="noStrike">
                <a:solidFill>
                  <a:schemeClr val="lt1"/>
                </a:solidFill>
                <a:latin typeface="Tahoma"/>
                <a:ea typeface="Tahoma"/>
                <a:cs typeface="Tahoma"/>
                <a:sym typeface="Tahoma"/>
              </a:defRPr>
            </a:lvl2pPr>
            <a:lvl3pPr indent="-45719" lvl="2" marL="1143000" marR="0" rtl="0" algn="l">
              <a:spcBef>
                <a:spcPts val="480"/>
              </a:spcBef>
              <a:spcAft>
                <a:spcPts val="0"/>
              </a:spcAft>
              <a:buClr>
                <a:schemeClr val="hlink"/>
              </a:buClr>
              <a:buSzPct val="119999"/>
              <a:buFont typeface="Tahoma"/>
              <a:buChar char="•"/>
              <a:defRPr b="0" i="0" sz="2400" u="none" cap="none" strike="noStrike">
                <a:solidFill>
                  <a:schemeClr val="lt1"/>
                </a:solidFill>
                <a:latin typeface="Tahoma"/>
                <a:ea typeface="Tahoma"/>
                <a:cs typeface="Tahoma"/>
                <a:sym typeface="Tahoma"/>
              </a:defRPr>
            </a:lvl3pPr>
            <a:lvl4pPr indent="-101600" lvl="3" marL="1600200" marR="0" rtl="0" algn="l">
              <a:spcBef>
                <a:spcPts val="400"/>
              </a:spcBef>
              <a:spcAft>
                <a:spcPts val="0"/>
              </a:spcAft>
              <a:buClr>
                <a:schemeClr val="lt1"/>
              </a:buClr>
              <a:buSzPct val="100000"/>
              <a:buFont typeface="Tahoma"/>
              <a:buChar char="–"/>
              <a:defRPr b="0" i="0" sz="2000" u="none" cap="none" strike="noStrike">
                <a:solidFill>
                  <a:schemeClr val="lt1"/>
                </a:solidFill>
                <a:latin typeface="Tahoma"/>
                <a:ea typeface="Tahoma"/>
                <a:cs typeface="Tahoma"/>
                <a:sym typeface="Tahoma"/>
              </a:defRPr>
            </a:lvl4pPr>
            <a:lvl5pPr indent="-127000" lvl="4" marL="2057400" marR="0" rtl="0" algn="l">
              <a:spcBef>
                <a:spcPts val="400"/>
              </a:spcBef>
              <a:spcAft>
                <a:spcPts val="0"/>
              </a:spcAft>
              <a:buClr>
                <a:schemeClr val="hlink"/>
              </a:buClr>
              <a:buSzPct val="80000"/>
              <a:buFont typeface="Noto Sans Symbols"/>
              <a:buChar char="❖"/>
              <a:defRPr b="0" i="0" sz="2000" u="none" cap="none" strike="noStrike">
                <a:solidFill>
                  <a:schemeClr val="lt1"/>
                </a:solidFill>
                <a:latin typeface="Tahoma"/>
                <a:ea typeface="Tahoma"/>
                <a:cs typeface="Tahoma"/>
                <a:sym typeface="Tahoma"/>
              </a:defRPr>
            </a:lvl5pPr>
            <a:lvl6pPr indent="-127000" lvl="5" marL="2514600" marR="0" rtl="0" algn="l">
              <a:spcBef>
                <a:spcPts val="400"/>
              </a:spcBef>
              <a:spcAft>
                <a:spcPts val="0"/>
              </a:spcAft>
              <a:buClr>
                <a:schemeClr val="hlink"/>
              </a:buClr>
              <a:buSzPct val="80000"/>
              <a:buFont typeface="Noto Sans Symbols"/>
              <a:buChar char="❖"/>
              <a:defRPr b="0" i="0" sz="2000" u="none" cap="none" strike="noStrike">
                <a:solidFill>
                  <a:schemeClr val="lt1"/>
                </a:solidFill>
                <a:latin typeface="Tahoma"/>
                <a:ea typeface="Tahoma"/>
                <a:cs typeface="Tahoma"/>
                <a:sym typeface="Tahoma"/>
              </a:defRPr>
            </a:lvl6pPr>
            <a:lvl7pPr indent="-127000" lvl="6" marL="2971800" marR="0" rtl="0" algn="l">
              <a:spcBef>
                <a:spcPts val="400"/>
              </a:spcBef>
              <a:spcAft>
                <a:spcPts val="0"/>
              </a:spcAft>
              <a:buClr>
                <a:schemeClr val="hlink"/>
              </a:buClr>
              <a:buSzPct val="80000"/>
              <a:buFont typeface="Noto Sans Symbols"/>
              <a:buChar char="❖"/>
              <a:defRPr b="0" i="0" sz="2000" u="none" cap="none" strike="noStrike">
                <a:solidFill>
                  <a:schemeClr val="lt1"/>
                </a:solidFill>
                <a:latin typeface="Tahoma"/>
                <a:ea typeface="Tahoma"/>
                <a:cs typeface="Tahoma"/>
                <a:sym typeface="Tahoma"/>
              </a:defRPr>
            </a:lvl7pPr>
            <a:lvl8pPr indent="-127000" lvl="7" marL="3429000" marR="0" rtl="0" algn="l">
              <a:spcBef>
                <a:spcPts val="400"/>
              </a:spcBef>
              <a:spcAft>
                <a:spcPts val="0"/>
              </a:spcAft>
              <a:buClr>
                <a:schemeClr val="hlink"/>
              </a:buClr>
              <a:buSzPct val="80000"/>
              <a:buFont typeface="Noto Sans Symbols"/>
              <a:buChar char="❖"/>
              <a:defRPr b="0" i="0" sz="2000" u="none" cap="none" strike="noStrike">
                <a:solidFill>
                  <a:schemeClr val="lt1"/>
                </a:solidFill>
                <a:latin typeface="Tahoma"/>
                <a:ea typeface="Tahoma"/>
                <a:cs typeface="Tahoma"/>
                <a:sym typeface="Tahoma"/>
              </a:defRPr>
            </a:lvl8pPr>
            <a:lvl9pPr indent="-127000" lvl="8" marL="3886200" marR="0" rtl="0" algn="l">
              <a:spcBef>
                <a:spcPts val="400"/>
              </a:spcBef>
              <a:spcAft>
                <a:spcPts val="0"/>
              </a:spcAft>
              <a:buClr>
                <a:schemeClr val="hlink"/>
              </a:buClr>
              <a:buSzPct val="80000"/>
              <a:buFont typeface="Noto Sans Symbols"/>
              <a:buChar char="❖"/>
              <a:defRPr b="0" i="0" sz="2000" u="none" cap="none" strike="noStrike">
                <a:solidFill>
                  <a:schemeClr val="lt1"/>
                </a:solidFill>
                <a:latin typeface="Tahoma"/>
                <a:ea typeface="Tahoma"/>
                <a:cs typeface="Tahoma"/>
                <a:sym typeface="Tahoma"/>
              </a:defRPr>
            </a:lvl9pPr>
          </a:lstStyle>
          <a:p/>
        </p:txBody>
      </p:sp>
      <p:sp>
        <p:nvSpPr>
          <p:cNvPr id="60" name="Shape 60"/>
          <p:cNvSpPr txBox="1"/>
          <p:nvPr>
            <p:ph idx="10" type="dt"/>
          </p:nvPr>
        </p:nvSpPr>
        <p:spPr>
          <a:xfrm>
            <a:off x="457200" y="6245225"/>
            <a:ext cx="2133599"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lt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9pPr>
          </a:lstStyle>
          <a:p/>
        </p:txBody>
      </p:sp>
      <p:sp>
        <p:nvSpPr>
          <p:cNvPr id="61" name="Shape 61"/>
          <p:cNvSpPr txBox="1"/>
          <p:nvPr>
            <p:ph idx="11" type="ftr"/>
          </p:nvPr>
        </p:nvSpPr>
        <p:spPr>
          <a:xfrm>
            <a:off x="3124200" y="6245225"/>
            <a:ext cx="2895600"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lt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9pPr>
          </a:lstStyle>
          <a:p/>
        </p:txBody>
      </p:sp>
      <p:sp>
        <p:nvSpPr>
          <p:cNvPr id="62" name="Shape 62"/>
          <p:cNvSpPr txBox="1"/>
          <p:nvPr>
            <p:ph idx="12" type="sldNum"/>
          </p:nvPr>
        </p:nvSpPr>
        <p:spPr>
          <a:xfrm>
            <a:off x="6553200" y="6245225"/>
            <a:ext cx="2133599" cy="476249"/>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lt1"/>
              </a:buClr>
              <a:buSzPct val="25000"/>
              <a:buFont typeface="Arial"/>
              <a:buNone/>
            </a:pPr>
            <a:fld id="{00000000-1234-1234-1234-123412341234}" type="slidenum">
              <a:rPr b="0" i="0" lang="en-US" sz="1400" u="none">
                <a:solidFill>
                  <a:schemeClr val="lt1"/>
                </a:solidFill>
                <a:latin typeface="Arial"/>
                <a:ea typeface="Arial"/>
                <a:cs typeface="Arial"/>
                <a:sym typeface="Aria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Εικόνα με λεζάντα">
    <p:spTree>
      <p:nvGrpSpPr>
        <p:cNvPr id="63" name="Shape 63"/>
        <p:cNvGrpSpPr/>
        <p:nvPr/>
      </p:nvGrpSpPr>
      <p:grpSpPr>
        <a:xfrm>
          <a:off x="0" y="0"/>
          <a:ext cx="0" cy="0"/>
          <a:chOff x="0" y="0"/>
          <a:chExt cx="0" cy="0"/>
        </a:xfrm>
      </p:grpSpPr>
      <p:sp>
        <p:nvSpPr>
          <p:cNvPr id="64" name="Shape 64"/>
          <p:cNvSpPr txBox="1"/>
          <p:nvPr>
            <p:ph type="title"/>
          </p:nvPr>
        </p:nvSpPr>
        <p:spPr>
          <a:xfrm>
            <a:off x="1792288" y="4800600"/>
            <a:ext cx="5486399" cy="566737"/>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000" u="none" cap="none" strike="noStrike">
                <a:solidFill>
                  <a:schemeClr val="lt2"/>
                </a:solidFill>
                <a:latin typeface="Tahoma"/>
                <a:ea typeface="Tahoma"/>
                <a:cs typeface="Tahoma"/>
                <a:sym typeface="Tahoma"/>
              </a:defRPr>
            </a:lvl1pPr>
            <a:lvl2pPr indent="0" lvl="1" marL="0" marR="0" rtl="0" algn="l">
              <a:spcBef>
                <a:spcPts val="0"/>
              </a:spcBef>
              <a:spcAft>
                <a:spcPts val="0"/>
              </a:spcAft>
              <a:buNone/>
              <a:defRPr b="0" i="0" sz="4400" u="none" cap="none" strike="noStrike">
                <a:solidFill>
                  <a:schemeClr val="lt2"/>
                </a:solidFill>
                <a:latin typeface="Tahoma"/>
                <a:ea typeface="Tahoma"/>
                <a:cs typeface="Tahoma"/>
                <a:sym typeface="Tahoma"/>
              </a:defRPr>
            </a:lvl2pPr>
            <a:lvl3pPr indent="0" lvl="2" marL="0" marR="0" rtl="0" algn="l">
              <a:spcBef>
                <a:spcPts val="0"/>
              </a:spcBef>
              <a:spcAft>
                <a:spcPts val="0"/>
              </a:spcAft>
              <a:buNone/>
              <a:defRPr b="0" i="0" sz="4400" u="none" cap="none" strike="noStrike">
                <a:solidFill>
                  <a:schemeClr val="lt2"/>
                </a:solidFill>
                <a:latin typeface="Tahoma"/>
                <a:ea typeface="Tahoma"/>
                <a:cs typeface="Tahoma"/>
                <a:sym typeface="Tahoma"/>
              </a:defRPr>
            </a:lvl3pPr>
            <a:lvl4pPr indent="0" lvl="3" marL="0" marR="0" rtl="0" algn="l">
              <a:spcBef>
                <a:spcPts val="0"/>
              </a:spcBef>
              <a:spcAft>
                <a:spcPts val="0"/>
              </a:spcAft>
              <a:buNone/>
              <a:defRPr b="0" i="0" sz="4400" u="none" cap="none" strike="noStrike">
                <a:solidFill>
                  <a:schemeClr val="lt2"/>
                </a:solidFill>
                <a:latin typeface="Tahoma"/>
                <a:ea typeface="Tahoma"/>
                <a:cs typeface="Tahoma"/>
                <a:sym typeface="Tahoma"/>
              </a:defRPr>
            </a:lvl4pPr>
            <a:lvl5pPr indent="0" lvl="4" marL="0" marR="0" rtl="0" algn="l">
              <a:spcBef>
                <a:spcPts val="0"/>
              </a:spcBef>
              <a:spcAft>
                <a:spcPts val="0"/>
              </a:spcAft>
              <a:buNone/>
              <a:defRPr b="0" i="0" sz="4400" u="none" cap="none" strike="noStrike">
                <a:solidFill>
                  <a:schemeClr val="lt2"/>
                </a:solidFill>
                <a:latin typeface="Tahoma"/>
                <a:ea typeface="Tahoma"/>
                <a:cs typeface="Tahoma"/>
                <a:sym typeface="Tahoma"/>
              </a:defRPr>
            </a:lvl5pPr>
            <a:lvl6pPr indent="0" lvl="5" marL="457200" marR="0" rtl="0" algn="l">
              <a:spcBef>
                <a:spcPts val="0"/>
              </a:spcBef>
              <a:spcAft>
                <a:spcPts val="0"/>
              </a:spcAft>
              <a:buNone/>
              <a:defRPr b="0" i="0" sz="4400" u="none" cap="none" strike="noStrike">
                <a:solidFill>
                  <a:schemeClr val="lt2"/>
                </a:solidFill>
                <a:latin typeface="Tahoma"/>
                <a:ea typeface="Tahoma"/>
                <a:cs typeface="Tahoma"/>
                <a:sym typeface="Tahoma"/>
              </a:defRPr>
            </a:lvl6pPr>
            <a:lvl7pPr indent="0" lvl="6" marL="914400" marR="0" rtl="0" algn="l">
              <a:spcBef>
                <a:spcPts val="0"/>
              </a:spcBef>
              <a:spcAft>
                <a:spcPts val="0"/>
              </a:spcAft>
              <a:buNone/>
              <a:defRPr b="0" i="0" sz="4400" u="none" cap="none" strike="noStrike">
                <a:solidFill>
                  <a:schemeClr val="lt2"/>
                </a:solidFill>
                <a:latin typeface="Tahoma"/>
                <a:ea typeface="Tahoma"/>
                <a:cs typeface="Tahoma"/>
                <a:sym typeface="Tahoma"/>
              </a:defRPr>
            </a:lvl7pPr>
            <a:lvl8pPr indent="0" lvl="7" marL="1371600" marR="0" rtl="0" algn="l">
              <a:spcBef>
                <a:spcPts val="0"/>
              </a:spcBef>
              <a:spcAft>
                <a:spcPts val="0"/>
              </a:spcAft>
              <a:buNone/>
              <a:defRPr b="0" i="0" sz="4400" u="none" cap="none" strike="noStrike">
                <a:solidFill>
                  <a:schemeClr val="lt2"/>
                </a:solidFill>
                <a:latin typeface="Tahoma"/>
                <a:ea typeface="Tahoma"/>
                <a:cs typeface="Tahoma"/>
                <a:sym typeface="Tahoma"/>
              </a:defRPr>
            </a:lvl8pPr>
            <a:lvl9pPr indent="0" lvl="8" marL="1828800" marR="0" rtl="0" algn="l">
              <a:spcBef>
                <a:spcPts val="0"/>
              </a:spcBef>
              <a:spcAft>
                <a:spcPts val="0"/>
              </a:spcAft>
              <a:buNone/>
              <a:defRPr b="0" i="0" sz="4400" u="none" cap="none" strike="noStrike">
                <a:solidFill>
                  <a:schemeClr val="lt2"/>
                </a:solidFill>
                <a:latin typeface="Tahoma"/>
                <a:ea typeface="Tahoma"/>
                <a:cs typeface="Tahoma"/>
                <a:sym typeface="Tahoma"/>
              </a:defRPr>
            </a:lvl9pPr>
          </a:lstStyle>
          <a:p/>
        </p:txBody>
      </p:sp>
      <p:sp>
        <p:nvSpPr>
          <p:cNvPr id="65" name="Shape 65"/>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640"/>
              </a:spcBef>
              <a:spcAft>
                <a:spcPts val="0"/>
              </a:spcAft>
              <a:buClr>
                <a:schemeClr val="hlink"/>
              </a:buClr>
              <a:buFont typeface="Tahoma"/>
              <a:buNone/>
              <a:defRPr sz="3200">
                <a:solidFill>
                  <a:schemeClr val="lt1"/>
                </a:solidFill>
                <a:latin typeface="Tahoma"/>
                <a:ea typeface="Tahoma"/>
                <a:cs typeface="Tahoma"/>
                <a:sym typeface="Tahoma"/>
              </a:defRPr>
            </a:lvl1pPr>
            <a:lvl2pPr indent="0" lvl="1" marL="457200" marR="0" rtl="0" algn="l">
              <a:spcBef>
                <a:spcPts val="560"/>
              </a:spcBef>
              <a:spcAft>
                <a:spcPts val="0"/>
              </a:spcAft>
              <a:buClr>
                <a:schemeClr val="lt1"/>
              </a:buClr>
              <a:buFont typeface="Tahoma"/>
              <a:buNone/>
              <a:defRPr b="0" i="0" sz="2800" u="none" cap="none" strike="noStrike">
                <a:solidFill>
                  <a:schemeClr val="lt1"/>
                </a:solidFill>
                <a:latin typeface="Tahoma"/>
                <a:ea typeface="Tahoma"/>
                <a:cs typeface="Tahoma"/>
                <a:sym typeface="Tahoma"/>
              </a:defRPr>
            </a:lvl2pPr>
            <a:lvl3pPr indent="0" lvl="2" marL="914400" marR="0" rtl="0" algn="l">
              <a:spcBef>
                <a:spcPts val="480"/>
              </a:spcBef>
              <a:spcAft>
                <a:spcPts val="0"/>
              </a:spcAft>
              <a:buClr>
                <a:schemeClr val="hlink"/>
              </a:buClr>
              <a:buFont typeface="Tahoma"/>
              <a:buNone/>
              <a:defRPr b="0" i="0" sz="2400" u="none" cap="none" strike="noStrike">
                <a:solidFill>
                  <a:schemeClr val="lt1"/>
                </a:solidFill>
                <a:latin typeface="Tahoma"/>
                <a:ea typeface="Tahoma"/>
                <a:cs typeface="Tahoma"/>
                <a:sym typeface="Tahoma"/>
              </a:defRPr>
            </a:lvl3pPr>
            <a:lvl4pPr indent="0" lvl="3" marL="1371600" marR="0" rtl="0" algn="l">
              <a:spcBef>
                <a:spcPts val="400"/>
              </a:spcBef>
              <a:spcAft>
                <a:spcPts val="0"/>
              </a:spcAft>
              <a:buClr>
                <a:schemeClr val="lt1"/>
              </a:buClr>
              <a:buFont typeface="Tahoma"/>
              <a:buNone/>
              <a:defRPr b="0" i="0" sz="2000" u="none" cap="none" strike="noStrike">
                <a:solidFill>
                  <a:schemeClr val="lt1"/>
                </a:solidFill>
                <a:latin typeface="Tahoma"/>
                <a:ea typeface="Tahoma"/>
                <a:cs typeface="Tahoma"/>
                <a:sym typeface="Tahoma"/>
              </a:defRPr>
            </a:lvl4pPr>
            <a:lvl5pPr indent="0" lvl="4" marL="1828800" marR="0" rtl="0" algn="l">
              <a:spcBef>
                <a:spcPts val="400"/>
              </a:spcBef>
              <a:spcAft>
                <a:spcPts val="0"/>
              </a:spcAft>
              <a:buClr>
                <a:schemeClr val="hlink"/>
              </a:buClr>
              <a:buFont typeface="Noto Sans Symbols"/>
              <a:buNone/>
              <a:defRPr b="0" i="0" sz="2000" u="none" cap="none" strike="noStrike">
                <a:solidFill>
                  <a:schemeClr val="lt1"/>
                </a:solidFill>
                <a:latin typeface="Tahoma"/>
                <a:ea typeface="Tahoma"/>
                <a:cs typeface="Tahoma"/>
                <a:sym typeface="Tahoma"/>
              </a:defRPr>
            </a:lvl5pPr>
            <a:lvl6pPr indent="0" lvl="5" marL="2286000" marR="0" rtl="0" algn="l">
              <a:spcBef>
                <a:spcPts val="400"/>
              </a:spcBef>
              <a:spcAft>
                <a:spcPts val="0"/>
              </a:spcAft>
              <a:buClr>
                <a:schemeClr val="hlink"/>
              </a:buClr>
              <a:buFont typeface="Noto Sans Symbols"/>
              <a:buNone/>
              <a:defRPr b="0" i="0" sz="2000" u="none" cap="none" strike="noStrike">
                <a:solidFill>
                  <a:schemeClr val="lt1"/>
                </a:solidFill>
                <a:latin typeface="Tahoma"/>
                <a:ea typeface="Tahoma"/>
                <a:cs typeface="Tahoma"/>
                <a:sym typeface="Tahoma"/>
              </a:defRPr>
            </a:lvl6pPr>
            <a:lvl7pPr indent="0" lvl="6" marL="2743200" marR="0" rtl="0" algn="l">
              <a:spcBef>
                <a:spcPts val="400"/>
              </a:spcBef>
              <a:spcAft>
                <a:spcPts val="0"/>
              </a:spcAft>
              <a:buClr>
                <a:schemeClr val="hlink"/>
              </a:buClr>
              <a:buFont typeface="Noto Sans Symbols"/>
              <a:buNone/>
              <a:defRPr b="0" i="0" sz="2000" u="none" cap="none" strike="noStrike">
                <a:solidFill>
                  <a:schemeClr val="lt1"/>
                </a:solidFill>
                <a:latin typeface="Tahoma"/>
                <a:ea typeface="Tahoma"/>
                <a:cs typeface="Tahoma"/>
                <a:sym typeface="Tahoma"/>
              </a:defRPr>
            </a:lvl7pPr>
            <a:lvl8pPr indent="0" lvl="7" marL="3200400" marR="0" rtl="0" algn="l">
              <a:spcBef>
                <a:spcPts val="400"/>
              </a:spcBef>
              <a:spcAft>
                <a:spcPts val="0"/>
              </a:spcAft>
              <a:buClr>
                <a:schemeClr val="hlink"/>
              </a:buClr>
              <a:buFont typeface="Noto Sans Symbols"/>
              <a:buNone/>
              <a:defRPr b="0" i="0" sz="2000" u="none" cap="none" strike="noStrike">
                <a:solidFill>
                  <a:schemeClr val="lt1"/>
                </a:solidFill>
                <a:latin typeface="Tahoma"/>
                <a:ea typeface="Tahoma"/>
                <a:cs typeface="Tahoma"/>
                <a:sym typeface="Tahoma"/>
              </a:defRPr>
            </a:lvl8pPr>
            <a:lvl9pPr indent="0" lvl="8" marL="3657600" marR="0" rtl="0" algn="l">
              <a:spcBef>
                <a:spcPts val="400"/>
              </a:spcBef>
              <a:spcAft>
                <a:spcPts val="0"/>
              </a:spcAft>
              <a:buClr>
                <a:schemeClr val="hlink"/>
              </a:buClr>
              <a:buFont typeface="Noto Sans Symbols"/>
              <a:buNone/>
              <a:defRPr b="0" i="0" sz="2000" u="none" cap="none" strike="noStrike">
                <a:solidFill>
                  <a:schemeClr val="lt1"/>
                </a:solidFill>
                <a:latin typeface="Tahoma"/>
                <a:ea typeface="Tahoma"/>
                <a:cs typeface="Tahoma"/>
                <a:sym typeface="Tahoma"/>
              </a:defRPr>
            </a:lvl9pPr>
          </a:lstStyle>
          <a:p/>
        </p:txBody>
      </p:sp>
      <p:sp>
        <p:nvSpPr>
          <p:cNvPr id="66" name="Shape 66"/>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spcBef>
                <a:spcPts val="280"/>
              </a:spcBef>
              <a:spcAft>
                <a:spcPts val="0"/>
              </a:spcAft>
              <a:buClr>
                <a:schemeClr val="hlink"/>
              </a:buClr>
              <a:buFont typeface="Tahoma"/>
              <a:buNone/>
              <a:defRPr sz="1400">
                <a:solidFill>
                  <a:schemeClr val="lt1"/>
                </a:solidFill>
                <a:latin typeface="Tahoma"/>
                <a:ea typeface="Tahoma"/>
                <a:cs typeface="Tahoma"/>
                <a:sym typeface="Tahoma"/>
              </a:defRPr>
            </a:lvl1pPr>
            <a:lvl2pPr indent="0" lvl="1" marL="457200" marR="0" rtl="0" algn="l">
              <a:spcBef>
                <a:spcPts val="240"/>
              </a:spcBef>
              <a:spcAft>
                <a:spcPts val="0"/>
              </a:spcAft>
              <a:buClr>
                <a:schemeClr val="lt1"/>
              </a:buClr>
              <a:buFont typeface="Tahoma"/>
              <a:buNone/>
              <a:defRPr b="0" i="0" sz="1200" u="none" cap="none" strike="noStrike">
                <a:solidFill>
                  <a:schemeClr val="lt1"/>
                </a:solidFill>
                <a:latin typeface="Tahoma"/>
                <a:ea typeface="Tahoma"/>
                <a:cs typeface="Tahoma"/>
                <a:sym typeface="Tahoma"/>
              </a:defRPr>
            </a:lvl2pPr>
            <a:lvl3pPr indent="0" lvl="2" marL="914400" marR="0" rtl="0" algn="l">
              <a:spcBef>
                <a:spcPts val="200"/>
              </a:spcBef>
              <a:spcAft>
                <a:spcPts val="0"/>
              </a:spcAft>
              <a:buClr>
                <a:schemeClr val="hlink"/>
              </a:buClr>
              <a:buFont typeface="Tahoma"/>
              <a:buNone/>
              <a:defRPr b="0" i="0" sz="1000" u="none" cap="none" strike="noStrike">
                <a:solidFill>
                  <a:schemeClr val="lt1"/>
                </a:solidFill>
                <a:latin typeface="Tahoma"/>
                <a:ea typeface="Tahoma"/>
                <a:cs typeface="Tahoma"/>
                <a:sym typeface="Tahoma"/>
              </a:defRPr>
            </a:lvl3pPr>
            <a:lvl4pPr indent="0" lvl="3" marL="1371600" marR="0" rtl="0" algn="l">
              <a:spcBef>
                <a:spcPts val="180"/>
              </a:spcBef>
              <a:spcAft>
                <a:spcPts val="0"/>
              </a:spcAft>
              <a:buClr>
                <a:schemeClr val="lt1"/>
              </a:buClr>
              <a:buFont typeface="Tahoma"/>
              <a:buNone/>
              <a:defRPr b="0" i="0" sz="900" u="none" cap="none" strike="noStrike">
                <a:solidFill>
                  <a:schemeClr val="lt1"/>
                </a:solidFill>
                <a:latin typeface="Tahoma"/>
                <a:ea typeface="Tahoma"/>
                <a:cs typeface="Tahoma"/>
                <a:sym typeface="Tahoma"/>
              </a:defRPr>
            </a:lvl4pPr>
            <a:lvl5pPr indent="0" lvl="4" marL="1828800" marR="0" rtl="0" algn="l">
              <a:spcBef>
                <a:spcPts val="180"/>
              </a:spcBef>
              <a:spcAft>
                <a:spcPts val="0"/>
              </a:spcAft>
              <a:buClr>
                <a:schemeClr val="hlink"/>
              </a:buClr>
              <a:buFont typeface="Noto Sans Symbols"/>
              <a:buNone/>
              <a:defRPr b="0" i="0" sz="900" u="none" cap="none" strike="noStrike">
                <a:solidFill>
                  <a:schemeClr val="lt1"/>
                </a:solidFill>
                <a:latin typeface="Tahoma"/>
                <a:ea typeface="Tahoma"/>
                <a:cs typeface="Tahoma"/>
                <a:sym typeface="Tahoma"/>
              </a:defRPr>
            </a:lvl5pPr>
            <a:lvl6pPr indent="0" lvl="5" marL="2286000" marR="0" rtl="0" algn="l">
              <a:spcBef>
                <a:spcPts val="180"/>
              </a:spcBef>
              <a:spcAft>
                <a:spcPts val="0"/>
              </a:spcAft>
              <a:buClr>
                <a:schemeClr val="hlink"/>
              </a:buClr>
              <a:buFont typeface="Noto Sans Symbols"/>
              <a:buNone/>
              <a:defRPr b="0" i="0" sz="900" u="none" cap="none" strike="noStrike">
                <a:solidFill>
                  <a:schemeClr val="lt1"/>
                </a:solidFill>
                <a:latin typeface="Tahoma"/>
                <a:ea typeface="Tahoma"/>
                <a:cs typeface="Tahoma"/>
                <a:sym typeface="Tahoma"/>
              </a:defRPr>
            </a:lvl6pPr>
            <a:lvl7pPr indent="0" lvl="6" marL="2743200" marR="0" rtl="0" algn="l">
              <a:spcBef>
                <a:spcPts val="180"/>
              </a:spcBef>
              <a:spcAft>
                <a:spcPts val="0"/>
              </a:spcAft>
              <a:buClr>
                <a:schemeClr val="hlink"/>
              </a:buClr>
              <a:buFont typeface="Noto Sans Symbols"/>
              <a:buNone/>
              <a:defRPr b="0" i="0" sz="900" u="none" cap="none" strike="noStrike">
                <a:solidFill>
                  <a:schemeClr val="lt1"/>
                </a:solidFill>
                <a:latin typeface="Tahoma"/>
                <a:ea typeface="Tahoma"/>
                <a:cs typeface="Tahoma"/>
                <a:sym typeface="Tahoma"/>
              </a:defRPr>
            </a:lvl7pPr>
            <a:lvl8pPr indent="0" lvl="7" marL="3200400" marR="0" rtl="0" algn="l">
              <a:spcBef>
                <a:spcPts val="180"/>
              </a:spcBef>
              <a:spcAft>
                <a:spcPts val="0"/>
              </a:spcAft>
              <a:buClr>
                <a:schemeClr val="hlink"/>
              </a:buClr>
              <a:buFont typeface="Noto Sans Symbols"/>
              <a:buNone/>
              <a:defRPr b="0" i="0" sz="900" u="none" cap="none" strike="noStrike">
                <a:solidFill>
                  <a:schemeClr val="lt1"/>
                </a:solidFill>
                <a:latin typeface="Tahoma"/>
                <a:ea typeface="Tahoma"/>
                <a:cs typeface="Tahoma"/>
                <a:sym typeface="Tahoma"/>
              </a:defRPr>
            </a:lvl8pPr>
            <a:lvl9pPr indent="0" lvl="8" marL="3657600" marR="0" rtl="0" algn="l">
              <a:spcBef>
                <a:spcPts val="180"/>
              </a:spcBef>
              <a:spcAft>
                <a:spcPts val="0"/>
              </a:spcAft>
              <a:buClr>
                <a:schemeClr val="hlink"/>
              </a:buClr>
              <a:buFont typeface="Noto Sans Symbols"/>
              <a:buNone/>
              <a:defRPr b="0" i="0" sz="900" u="none" cap="none" strike="noStrike">
                <a:solidFill>
                  <a:schemeClr val="lt1"/>
                </a:solidFill>
                <a:latin typeface="Tahoma"/>
                <a:ea typeface="Tahoma"/>
                <a:cs typeface="Tahoma"/>
                <a:sym typeface="Tahoma"/>
              </a:defRPr>
            </a:lvl9pPr>
          </a:lstStyle>
          <a:p/>
        </p:txBody>
      </p:sp>
      <p:sp>
        <p:nvSpPr>
          <p:cNvPr id="67" name="Shape 67"/>
          <p:cNvSpPr txBox="1"/>
          <p:nvPr>
            <p:ph idx="10" type="dt"/>
          </p:nvPr>
        </p:nvSpPr>
        <p:spPr>
          <a:xfrm>
            <a:off x="457200" y="6245225"/>
            <a:ext cx="2133599"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lt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9pPr>
          </a:lstStyle>
          <a:p/>
        </p:txBody>
      </p:sp>
      <p:sp>
        <p:nvSpPr>
          <p:cNvPr id="68" name="Shape 68"/>
          <p:cNvSpPr txBox="1"/>
          <p:nvPr>
            <p:ph idx="11" type="ftr"/>
          </p:nvPr>
        </p:nvSpPr>
        <p:spPr>
          <a:xfrm>
            <a:off x="3124200" y="6245225"/>
            <a:ext cx="2895600"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lt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9pPr>
          </a:lstStyle>
          <a:p/>
        </p:txBody>
      </p:sp>
      <p:sp>
        <p:nvSpPr>
          <p:cNvPr id="69" name="Shape 69"/>
          <p:cNvSpPr txBox="1"/>
          <p:nvPr>
            <p:ph idx="12" type="sldNum"/>
          </p:nvPr>
        </p:nvSpPr>
        <p:spPr>
          <a:xfrm>
            <a:off x="6553200" y="6245225"/>
            <a:ext cx="2133599" cy="476249"/>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lt1"/>
              </a:buClr>
              <a:buSzPct val="25000"/>
              <a:buFont typeface="Arial"/>
              <a:buNone/>
            </a:pPr>
            <a:fld id="{00000000-1234-1234-1234-123412341234}" type="slidenum">
              <a:rPr b="0" i="0" lang="en-US" sz="1400" u="none">
                <a:solidFill>
                  <a:schemeClr val="lt1"/>
                </a:solidFill>
                <a:latin typeface="Arial"/>
                <a:ea typeface="Arial"/>
                <a:cs typeface="Arial"/>
                <a:sym typeface="Aria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Κενή">
    <p:spTree>
      <p:nvGrpSpPr>
        <p:cNvPr id="70" name="Shape 70"/>
        <p:cNvGrpSpPr/>
        <p:nvPr/>
      </p:nvGrpSpPr>
      <p:grpSpPr>
        <a:xfrm>
          <a:off x="0" y="0"/>
          <a:ext cx="0" cy="0"/>
          <a:chOff x="0" y="0"/>
          <a:chExt cx="0" cy="0"/>
        </a:xfrm>
      </p:grpSpPr>
      <p:sp>
        <p:nvSpPr>
          <p:cNvPr id="71" name="Shape 71"/>
          <p:cNvSpPr txBox="1"/>
          <p:nvPr>
            <p:ph idx="10" type="dt"/>
          </p:nvPr>
        </p:nvSpPr>
        <p:spPr>
          <a:xfrm>
            <a:off x="457200" y="6245225"/>
            <a:ext cx="2133599"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lt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9pPr>
          </a:lstStyle>
          <a:p/>
        </p:txBody>
      </p:sp>
      <p:sp>
        <p:nvSpPr>
          <p:cNvPr id="72" name="Shape 72"/>
          <p:cNvSpPr txBox="1"/>
          <p:nvPr>
            <p:ph idx="11" type="ftr"/>
          </p:nvPr>
        </p:nvSpPr>
        <p:spPr>
          <a:xfrm>
            <a:off x="3124200" y="6245225"/>
            <a:ext cx="2895600"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lt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9pPr>
          </a:lstStyle>
          <a:p/>
        </p:txBody>
      </p:sp>
      <p:sp>
        <p:nvSpPr>
          <p:cNvPr id="73" name="Shape 73"/>
          <p:cNvSpPr txBox="1"/>
          <p:nvPr>
            <p:ph idx="12" type="sldNum"/>
          </p:nvPr>
        </p:nvSpPr>
        <p:spPr>
          <a:xfrm>
            <a:off x="6553200" y="6245225"/>
            <a:ext cx="2133599" cy="476249"/>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lt1"/>
              </a:buClr>
              <a:buSzPct val="25000"/>
              <a:buFont typeface="Arial"/>
              <a:buNone/>
            </a:pPr>
            <a:fld id="{00000000-1234-1234-1234-123412341234}" type="slidenum">
              <a:rPr b="0" i="0" lang="en-US" sz="1400" u="none">
                <a:solidFill>
                  <a:schemeClr val="lt1"/>
                </a:solidFill>
                <a:latin typeface="Arial"/>
                <a:ea typeface="Arial"/>
                <a:cs typeface="Arial"/>
                <a:sym typeface="Aria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Μόνο τίτλος">
    <p:spTree>
      <p:nvGrpSpPr>
        <p:cNvPr id="74" name="Shape 74"/>
        <p:cNvGrpSpPr/>
        <p:nvPr/>
      </p:nvGrpSpPr>
      <p:grpSpPr>
        <a:xfrm>
          <a:off x="0" y="0"/>
          <a:ext cx="0" cy="0"/>
          <a:chOff x="0" y="0"/>
          <a:chExt cx="0" cy="0"/>
        </a:xfrm>
      </p:grpSpPr>
      <p:sp>
        <p:nvSpPr>
          <p:cNvPr id="75" name="Shape 75"/>
          <p:cNvSpPr txBox="1"/>
          <p:nvPr>
            <p:ph type="title"/>
          </p:nvPr>
        </p:nvSpPr>
        <p:spPr>
          <a:xfrm>
            <a:off x="457200" y="292100"/>
            <a:ext cx="8229600" cy="1384299"/>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400" u="none" cap="none" strike="noStrike">
                <a:solidFill>
                  <a:schemeClr val="lt2"/>
                </a:solidFill>
                <a:latin typeface="Tahoma"/>
                <a:ea typeface="Tahoma"/>
                <a:cs typeface="Tahoma"/>
                <a:sym typeface="Tahoma"/>
              </a:defRPr>
            </a:lvl1pPr>
            <a:lvl2pPr indent="0" lvl="1" marL="0" marR="0" rtl="0" algn="l">
              <a:spcBef>
                <a:spcPts val="0"/>
              </a:spcBef>
              <a:spcAft>
                <a:spcPts val="0"/>
              </a:spcAft>
              <a:buNone/>
              <a:defRPr b="0" i="0" sz="4400" u="none" cap="none" strike="noStrike">
                <a:solidFill>
                  <a:schemeClr val="lt2"/>
                </a:solidFill>
                <a:latin typeface="Tahoma"/>
                <a:ea typeface="Tahoma"/>
                <a:cs typeface="Tahoma"/>
                <a:sym typeface="Tahoma"/>
              </a:defRPr>
            </a:lvl2pPr>
            <a:lvl3pPr indent="0" lvl="2" marL="0" marR="0" rtl="0" algn="l">
              <a:spcBef>
                <a:spcPts val="0"/>
              </a:spcBef>
              <a:spcAft>
                <a:spcPts val="0"/>
              </a:spcAft>
              <a:buNone/>
              <a:defRPr b="0" i="0" sz="4400" u="none" cap="none" strike="noStrike">
                <a:solidFill>
                  <a:schemeClr val="lt2"/>
                </a:solidFill>
                <a:latin typeface="Tahoma"/>
                <a:ea typeface="Tahoma"/>
                <a:cs typeface="Tahoma"/>
                <a:sym typeface="Tahoma"/>
              </a:defRPr>
            </a:lvl3pPr>
            <a:lvl4pPr indent="0" lvl="3" marL="0" marR="0" rtl="0" algn="l">
              <a:spcBef>
                <a:spcPts val="0"/>
              </a:spcBef>
              <a:spcAft>
                <a:spcPts val="0"/>
              </a:spcAft>
              <a:buNone/>
              <a:defRPr b="0" i="0" sz="4400" u="none" cap="none" strike="noStrike">
                <a:solidFill>
                  <a:schemeClr val="lt2"/>
                </a:solidFill>
                <a:latin typeface="Tahoma"/>
                <a:ea typeface="Tahoma"/>
                <a:cs typeface="Tahoma"/>
                <a:sym typeface="Tahoma"/>
              </a:defRPr>
            </a:lvl4pPr>
            <a:lvl5pPr indent="0" lvl="4" marL="0" marR="0" rtl="0" algn="l">
              <a:spcBef>
                <a:spcPts val="0"/>
              </a:spcBef>
              <a:spcAft>
                <a:spcPts val="0"/>
              </a:spcAft>
              <a:buNone/>
              <a:defRPr b="0" i="0" sz="4400" u="none" cap="none" strike="noStrike">
                <a:solidFill>
                  <a:schemeClr val="lt2"/>
                </a:solidFill>
                <a:latin typeface="Tahoma"/>
                <a:ea typeface="Tahoma"/>
                <a:cs typeface="Tahoma"/>
                <a:sym typeface="Tahoma"/>
              </a:defRPr>
            </a:lvl5pPr>
            <a:lvl6pPr indent="0" lvl="5" marL="457200" marR="0" rtl="0" algn="l">
              <a:spcBef>
                <a:spcPts val="0"/>
              </a:spcBef>
              <a:spcAft>
                <a:spcPts val="0"/>
              </a:spcAft>
              <a:buNone/>
              <a:defRPr b="0" i="0" sz="4400" u="none" cap="none" strike="noStrike">
                <a:solidFill>
                  <a:schemeClr val="lt2"/>
                </a:solidFill>
                <a:latin typeface="Tahoma"/>
                <a:ea typeface="Tahoma"/>
                <a:cs typeface="Tahoma"/>
                <a:sym typeface="Tahoma"/>
              </a:defRPr>
            </a:lvl6pPr>
            <a:lvl7pPr indent="0" lvl="6" marL="914400" marR="0" rtl="0" algn="l">
              <a:spcBef>
                <a:spcPts val="0"/>
              </a:spcBef>
              <a:spcAft>
                <a:spcPts val="0"/>
              </a:spcAft>
              <a:buNone/>
              <a:defRPr b="0" i="0" sz="4400" u="none" cap="none" strike="noStrike">
                <a:solidFill>
                  <a:schemeClr val="lt2"/>
                </a:solidFill>
                <a:latin typeface="Tahoma"/>
                <a:ea typeface="Tahoma"/>
                <a:cs typeface="Tahoma"/>
                <a:sym typeface="Tahoma"/>
              </a:defRPr>
            </a:lvl7pPr>
            <a:lvl8pPr indent="0" lvl="7" marL="1371600" marR="0" rtl="0" algn="l">
              <a:spcBef>
                <a:spcPts val="0"/>
              </a:spcBef>
              <a:spcAft>
                <a:spcPts val="0"/>
              </a:spcAft>
              <a:buNone/>
              <a:defRPr b="0" i="0" sz="4400" u="none" cap="none" strike="noStrike">
                <a:solidFill>
                  <a:schemeClr val="lt2"/>
                </a:solidFill>
                <a:latin typeface="Tahoma"/>
                <a:ea typeface="Tahoma"/>
                <a:cs typeface="Tahoma"/>
                <a:sym typeface="Tahoma"/>
              </a:defRPr>
            </a:lvl8pPr>
            <a:lvl9pPr indent="0" lvl="8" marL="1828800" marR="0" rtl="0" algn="l">
              <a:spcBef>
                <a:spcPts val="0"/>
              </a:spcBef>
              <a:spcAft>
                <a:spcPts val="0"/>
              </a:spcAft>
              <a:buNone/>
              <a:defRPr b="0" i="0" sz="4400" u="none" cap="none" strike="noStrike">
                <a:solidFill>
                  <a:schemeClr val="lt2"/>
                </a:solidFill>
                <a:latin typeface="Tahoma"/>
                <a:ea typeface="Tahoma"/>
                <a:cs typeface="Tahoma"/>
                <a:sym typeface="Tahoma"/>
              </a:defRPr>
            </a:lvl9pPr>
          </a:lstStyle>
          <a:p/>
        </p:txBody>
      </p:sp>
      <p:sp>
        <p:nvSpPr>
          <p:cNvPr id="76" name="Shape 76"/>
          <p:cNvSpPr txBox="1"/>
          <p:nvPr>
            <p:ph idx="10" type="dt"/>
          </p:nvPr>
        </p:nvSpPr>
        <p:spPr>
          <a:xfrm>
            <a:off x="457200" y="6245225"/>
            <a:ext cx="2133599"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lt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9pPr>
          </a:lstStyle>
          <a:p/>
        </p:txBody>
      </p:sp>
      <p:sp>
        <p:nvSpPr>
          <p:cNvPr id="77" name="Shape 77"/>
          <p:cNvSpPr txBox="1"/>
          <p:nvPr>
            <p:ph idx="11" type="ftr"/>
          </p:nvPr>
        </p:nvSpPr>
        <p:spPr>
          <a:xfrm>
            <a:off x="3124200" y="6245225"/>
            <a:ext cx="2895600"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lt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9pPr>
          </a:lstStyle>
          <a:p/>
        </p:txBody>
      </p:sp>
      <p:sp>
        <p:nvSpPr>
          <p:cNvPr id="78" name="Shape 78"/>
          <p:cNvSpPr txBox="1"/>
          <p:nvPr>
            <p:ph idx="12" type="sldNum"/>
          </p:nvPr>
        </p:nvSpPr>
        <p:spPr>
          <a:xfrm>
            <a:off x="6553200" y="6245225"/>
            <a:ext cx="2133599" cy="476249"/>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lt1"/>
              </a:buClr>
              <a:buSzPct val="25000"/>
              <a:buFont typeface="Arial"/>
              <a:buNone/>
            </a:pPr>
            <a:fld id="{00000000-1234-1234-1234-123412341234}" type="slidenum">
              <a:rPr b="0" i="0" lang="en-US" sz="1400" u="none">
                <a:solidFill>
                  <a:schemeClr val="lt1"/>
                </a:solidFill>
                <a:latin typeface="Arial"/>
                <a:ea typeface="Arial"/>
                <a:cs typeface="Arial"/>
                <a:sym typeface="Arial"/>
              </a:rPr>
              <a:t>‹#›</a:t>
            </a:fld>
          </a:p>
        </p:txBody>
      </p:sp>
    </p:spTree>
  </p:cSld>
  <p:clrMapOvr>
    <a:masterClrMapping/>
  </p:clrMapOvr>
</p:sldLayout>
</file>

<file path=ppt/slideMasters/_rels/slideMaster.xml.rels><?xml version="1.0" encoding="UTF-8" standalone="yes"?><Relationships xmlns="http://schemas.openxmlformats.org/package/2006/relationships"><Relationship Id="rId1" Type="http://schemas.openxmlformats.org/officeDocument/2006/relationships/image" Target="../media/image00.jpg"/><Relationship Id="rId2" Type="http://schemas.openxmlformats.org/officeDocument/2006/relationships/slideLayout" Target="../slideLayouts/slideLayout.xml"/><Relationship Id="rId3" Type="http://schemas.openxmlformats.org/officeDocument/2006/relationships/theme" Target="../theme/theme.xml"/></Relationships>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00.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5" name="Shape 5"/>
        <p:cNvGrpSpPr/>
        <p:nvPr/>
      </p:nvGrpSpPr>
      <p:grpSpPr>
        <a:xfrm>
          <a:off x="0" y="0"/>
          <a:ext cx="0" cy="0"/>
          <a:chOff x="0" y="0"/>
          <a:chExt cx="0" cy="0"/>
        </a:xfrm>
      </p:grpSpPr>
      <p:sp>
        <p:nvSpPr>
          <p:cNvPr id="6" name="Shape 6"/>
          <p:cNvSpPr/>
          <p:nvPr/>
        </p:nvSpPr>
        <p:spPr>
          <a:xfrm>
            <a:off x="285750" y="2803525"/>
            <a:ext cx="1587" cy="3035300"/>
          </a:xfrm>
          <a:custGeom>
            <a:pathLst>
              <a:path extrusionOk="0" h="120000" w="120000">
                <a:moveTo>
                  <a:pt x="0" y="0"/>
                </a:moveTo>
                <a:lnTo>
                  <a:pt x="0" y="376"/>
                </a:lnTo>
                <a:lnTo>
                  <a:pt x="0" y="376"/>
                </a:lnTo>
                <a:lnTo>
                  <a:pt x="0" y="3765"/>
                </a:lnTo>
                <a:lnTo>
                  <a:pt x="0" y="120000"/>
                </a:lnTo>
                <a:lnTo>
                  <a:pt x="0" y="120000"/>
                </a:lnTo>
                <a:lnTo>
                  <a:pt x="0" y="0"/>
                </a:lnTo>
                <a:lnTo>
                  <a:pt x="0" y="0"/>
                </a:lnTo>
                <a:close/>
              </a:path>
            </a:pathLst>
          </a:custGeom>
          <a:solidFill>
            <a:srgbClr val="6BBA27"/>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ahoma"/>
              <a:ea typeface="Tahoma"/>
              <a:cs typeface="Tahoma"/>
              <a:sym typeface="Tahoma"/>
            </a:endParaRPr>
          </a:p>
        </p:txBody>
      </p:sp>
      <p:sp>
        <p:nvSpPr>
          <p:cNvPr id="7" name="Shape 7"/>
          <p:cNvSpPr txBox="1"/>
          <p:nvPr>
            <p:ph type="title"/>
          </p:nvPr>
        </p:nvSpPr>
        <p:spPr>
          <a:xfrm>
            <a:off x="457200" y="292100"/>
            <a:ext cx="8229600" cy="1384299"/>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400" u="none" cap="none" strike="noStrike">
                <a:solidFill>
                  <a:schemeClr val="lt2"/>
                </a:solidFill>
                <a:latin typeface="Tahoma"/>
                <a:ea typeface="Tahoma"/>
                <a:cs typeface="Tahoma"/>
                <a:sym typeface="Tahoma"/>
              </a:defRPr>
            </a:lvl1pPr>
            <a:lvl2pPr indent="0" lvl="1" marL="0" marR="0" rtl="0" algn="l">
              <a:spcBef>
                <a:spcPts val="0"/>
              </a:spcBef>
              <a:spcAft>
                <a:spcPts val="0"/>
              </a:spcAft>
              <a:buNone/>
              <a:defRPr b="0" i="0" sz="4400" u="none" cap="none" strike="noStrike">
                <a:solidFill>
                  <a:schemeClr val="lt2"/>
                </a:solidFill>
                <a:latin typeface="Tahoma"/>
                <a:ea typeface="Tahoma"/>
                <a:cs typeface="Tahoma"/>
                <a:sym typeface="Tahoma"/>
              </a:defRPr>
            </a:lvl2pPr>
            <a:lvl3pPr indent="0" lvl="2" marL="0" marR="0" rtl="0" algn="l">
              <a:spcBef>
                <a:spcPts val="0"/>
              </a:spcBef>
              <a:spcAft>
                <a:spcPts val="0"/>
              </a:spcAft>
              <a:buNone/>
              <a:defRPr b="0" i="0" sz="4400" u="none" cap="none" strike="noStrike">
                <a:solidFill>
                  <a:schemeClr val="lt2"/>
                </a:solidFill>
                <a:latin typeface="Tahoma"/>
                <a:ea typeface="Tahoma"/>
                <a:cs typeface="Tahoma"/>
                <a:sym typeface="Tahoma"/>
              </a:defRPr>
            </a:lvl3pPr>
            <a:lvl4pPr indent="0" lvl="3" marL="0" marR="0" rtl="0" algn="l">
              <a:spcBef>
                <a:spcPts val="0"/>
              </a:spcBef>
              <a:spcAft>
                <a:spcPts val="0"/>
              </a:spcAft>
              <a:buNone/>
              <a:defRPr b="0" i="0" sz="4400" u="none" cap="none" strike="noStrike">
                <a:solidFill>
                  <a:schemeClr val="lt2"/>
                </a:solidFill>
                <a:latin typeface="Tahoma"/>
                <a:ea typeface="Tahoma"/>
                <a:cs typeface="Tahoma"/>
                <a:sym typeface="Tahoma"/>
              </a:defRPr>
            </a:lvl4pPr>
            <a:lvl5pPr indent="0" lvl="4" marL="0" marR="0" rtl="0" algn="l">
              <a:spcBef>
                <a:spcPts val="0"/>
              </a:spcBef>
              <a:spcAft>
                <a:spcPts val="0"/>
              </a:spcAft>
              <a:buNone/>
              <a:defRPr b="0" i="0" sz="4400" u="none" cap="none" strike="noStrike">
                <a:solidFill>
                  <a:schemeClr val="lt2"/>
                </a:solidFill>
                <a:latin typeface="Tahoma"/>
                <a:ea typeface="Tahoma"/>
                <a:cs typeface="Tahoma"/>
                <a:sym typeface="Tahoma"/>
              </a:defRPr>
            </a:lvl5pPr>
            <a:lvl6pPr indent="0" lvl="5" marL="457200" marR="0" rtl="0" algn="l">
              <a:spcBef>
                <a:spcPts val="0"/>
              </a:spcBef>
              <a:spcAft>
                <a:spcPts val="0"/>
              </a:spcAft>
              <a:buNone/>
              <a:defRPr b="0" i="0" sz="4400" u="none" cap="none" strike="noStrike">
                <a:solidFill>
                  <a:schemeClr val="lt2"/>
                </a:solidFill>
                <a:latin typeface="Tahoma"/>
                <a:ea typeface="Tahoma"/>
                <a:cs typeface="Tahoma"/>
                <a:sym typeface="Tahoma"/>
              </a:defRPr>
            </a:lvl6pPr>
            <a:lvl7pPr indent="0" lvl="6" marL="914400" marR="0" rtl="0" algn="l">
              <a:spcBef>
                <a:spcPts val="0"/>
              </a:spcBef>
              <a:spcAft>
                <a:spcPts val="0"/>
              </a:spcAft>
              <a:buNone/>
              <a:defRPr b="0" i="0" sz="4400" u="none" cap="none" strike="noStrike">
                <a:solidFill>
                  <a:schemeClr val="lt2"/>
                </a:solidFill>
                <a:latin typeface="Tahoma"/>
                <a:ea typeface="Tahoma"/>
                <a:cs typeface="Tahoma"/>
                <a:sym typeface="Tahoma"/>
              </a:defRPr>
            </a:lvl7pPr>
            <a:lvl8pPr indent="0" lvl="7" marL="1371600" marR="0" rtl="0" algn="l">
              <a:spcBef>
                <a:spcPts val="0"/>
              </a:spcBef>
              <a:spcAft>
                <a:spcPts val="0"/>
              </a:spcAft>
              <a:buNone/>
              <a:defRPr b="0" i="0" sz="4400" u="none" cap="none" strike="noStrike">
                <a:solidFill>
                  <a:schemeClr val="lt2"/>
                </a:solidFill>
                <a:latin typeface="Tahoma"/>
                <a:ea typeface="Tahoma"/>
                <a:cs typeface="Tahoma"/>
                <a:sym typeface="Tahoma"/>
              </a:defRPr>
            </a:lvl8pPr>
            <a:lvl9pPr indent="0" lvl="8" marL="1828800" marR="0" rtl="0" algn="l">
              <a:spcBef>
                <a:spcPts val="0"/>
              </a:spcBef>
              <a:spcAft>
                <a:spcPts val="0"/>
              </a:spcAft>
              <a:buNone/>
              <a:defRPr b="0" i="0" sz="4400" u="none" cap="none" strike="noStrike">
                <a:solidFill>
                  <a:schemeClr val="lt2"/>
                </a:solidFill>
                <a:latin typeface="Tahoma"/>
                <a:ea typeface="Tahoma"/>
                <a:cs typeface="Tahoma"/>
                <a:sym typeface="Tahoma"/>
              </a:defRPr>
            </a:lvl9pPr>
          </a:lstStyle>
          <a:p/>
        </p:txBody>
      </p:sp>
      <p:sp>
        <p:nvSpPr>
          <p:cNvPr id="8" name="Shape 8"/>
          <p:cNvSpPr txBox="1"/>
          <p:nvPr>
            <p:ph idx="1" type="body"/>
          </p:nvPr>
        </p:nvSpPr>
        <p:spPr>
          <a:xfrm>
            <a:off x="457200" y="1905000"/>
            <a:ext cx="8229600" cy="4114800"/>
          </a:xfrm>
          <a:prstGeom prst="rect">
            <a:avLst/>
          </a:prstGeom>
          <a:noFill/>
          <a:ln>
            <a:noFill/>
          </a:ln>
        </p:spPr>
        <p:txBody>
          <a:bodyPr anchorCtr="0" anchor="t" bIns="91425" lIns="91425" rIns="91425" tIns="91425"/>
          <a:lstStyle>
            <a:lvl1pPr indent="-99059" lvl="0" marL="342900" marR="0" rtl="0" algn="l">
              <a:spcBef>
                <a:spcPts val="640"/>
              </a:spcBef>
              <a:spcAft>
                <a:spcPts val="0"/>
              </a:spcAft>
              <a:buClr>
                <a:schemeClr val="hlink"/>
              </a:buClr>
              <a:buSzPct val="120000"/>
              <a:buFont typeface="Tahoma"/>
              <a:buChar char="•"/>
              <a:defRPr b="0" i="0" sz="3200" u="none" cap="none" strike="noStrike">
                <a:solidFill>
                  <a:schemeClr val="lt1"/>
                </a:solidFill>
                <a:latin typeface="Tahoma"/>
                <a:ea typeface="Tahoma"/>
                <a:cs typeface="Tahoma"/>
                <a:sym typeface="Tahoma"/>
              </a:defRPr>
            </a:lvl1pPr>
            <a:lvl2pPr indent="-107950" lvl="1" marL="742950" marR="0" rtl="0" algn="l">
              <a:spcBef>
                <a:spcPts val="560"/>
              </a:spcBef>
              <a:spcAft>
                <a:spcPts val="0"/>
              </a:spcAft>
              <a:buClr>
                <a:schemeClr val="lt1"/>
              </a:buClr>
              <a:buSzPct val="100000"/>
              <a:buFont typeface="Tahoma"/>
              <a:buChar char="–"/>
              <a:defRPr b="0" i="0" sz="2800" u="none" cap="none" strike="noStrike">
                <a:solidFill>
                  <a:schemeClr val="lt1"/>
                </a:solidFill>
                <a:latin typeface="Tahoma"/>
                <a:ea typeface="Tahoma"/>
                <a:cs typeface="Tahoma"/>
                <a:sym typeface="Tahoma"/>
              </a:defRPr>
            </a:lvl2pPr>
            <a:lvl3pPr indent="-45719" lvl="2" marL="1143000" marR="0" rtl="0" algn="l">
              <a:spcBef>
                <a:spcPts val="480"/>
              </a:spcBef>
              <a:spcAft>
                <a:spcPts val="0"/>
              </a:spcAft>
              <a:buClr>
                <a:schemeClr val="hlink"/>
              </a:buClr>
              <a:buSzPct val="119999"/>
              <a:buFont typeface="Tahoma"/>
              <a:buChar char="•"/>
              <a:defRPr b="0" i="0" sz="2400" u="none" cap="none" strike="noStrike">
                <a:solidFill>
                  <a:schemeClr val="lt1"/>
                </a:solidFill>
                <a:latin typeface="Tahoma"/>
                <a:ea typeface="Tahoma"/>
                <a:cs typeface="Tahoma"/>
                <a:sym typeface="Tahoma"/>
              </a:defRPr>
            </a:lvl3pPr>
            <a:lvl4pPr indent="-101600" lvl="3" marL="1600200" marR="0" rtl="0" algn="l">
              <a:spcBef>
                <a:spcPts val="400"/>
              </a:spcBef>
              <a:spcAft>
                <a:spcPts val="0"/>
              </a:spcAft>
              <a:buClr>
                <a:schemeClr val="lt1"/>
              </a:buClr>
              <a:buSzPct val="100000"/>
              <a:buFont typeface="Tahoma"/>
              <a:buChar char="–"/>
              <a:defRPr b="0" i="0" sz="2000" u="none" cap="none" strike="noStrike">
                <a:solidFill>
                  <a:schemeClr val="lt1"/>
                </a:solidFill>
                <a:latin typeface="Tahoma"/>
                <a:ea typeface="Tahoma"/>
                <a:cs typeface="Tahoma"/>
                <a:sym typeface="Tahoma"/>
              </a:defRPr>
            </a:lvl4pPr>
            <a:lvl5pPr indent="-127000" lvl="4" marL="2057400" marR="0" rtl="0" algn="l">
              <a:spcBef>
                <a:spcPts val="400"/>
              </a:spcBef>
              <a:spcAft>
                <a:spcPts val="0"/>
              </a:spcAft>
              <a:buClr>
                <a:schemeClr val="hlink"/>
              </a:buClr>
              <a:buSzPct val="80000"/>
              <a:buFont typeface="Noto Sans Symbols"/>
              <a:buChar char="❖"/>
              <a:defRPr b="0" i="0" sz="2000" u="none" cap="none" strike="noStrike">
                <a:solidFill>
                  <a:schemeClr val="lt1"/>
                </a:solidFill>
                <a:latin typeface="Tahoma"/>
                <a:ea typeface="Tahoma"/>
                <a:cs typeface="Tahoma"/>
                <a:sym typeface="Tahoma"/>
              </a:defRPr>
            </a:lvl5pPr>
            <a:lvl6pPr indent="-127000" lvl="5" marL="2514600" marR="0" rtl="0" algn="l">
              <a:spcBef>
                <a:spcPts val="400"/>
              </a:spcBef>
              <a:spcAft>
                <a:spcPts val="0"/>
              </a:spcAft>
              <a:buClr>
                <a:schemeClr val="hlink"/>
              </a:buClr>
              <a:buSzPct val="80000"/>
              <a:buFont typeface="Noto Sans Symbols"/>
              <a:buChar char="❖"/>
              <a:defRPr b="0" i="0" sz="2000" u="none" cap="none" strike="noStrike">
                <a:solidFill>
                  <a:schemeClr val="lt1"/>
                </a:solidFill>
                <a:latin typeface="Tahoma"/>
                <a:ea typeface="Tahoma"/>
                <a:cs typeface="Tahoma"/>
                <a:sym typeface="Tahoma"/>
              </a:defRPr>
            </a:lvl6pPr>
            <a:lvl7pPr indent="-127000" lvl="6" marL="2971800" marR="0" rtl="0" algn="l">
              <a:spcBef>
                <a:spcPts val="400"/>
              </a:spcBef>
              <a:spcAft>
                <a:spcPts val="0"/>
              </a:spcAft>
              <a:buClr>
                <a:schemeClr val="hlink"/>
              </a:buClr>
              <a:buSzPct val="80000"/>
              <a:buFont typeface="Noto Sans Symbols"/>
              <a:buChar char="❖"/>
              <a:defRPr b="0" i="0" sz="2000" u="none" cap="none" strike="noStrike">
                <a:solidFill>
                  <a:schemeClr val="lt1"/>
                </a:solidFill>
                <a:latin typeface="Tahoma"/>
                <a:ea typeface="Tahoma"/>
                <a:cs typeface="Tahoma"/>
                <a:sym typeface="Tahoma"/>
              </a:defRPr>
            </a:lvl7pPr>
            <a:lvl8pPr indent="-127000" lvl="7" marL="3429000" marR="0" rtl="0" algn="l">
              <a:spcBef>
                <a:spcPts val="400"/>
              </a:spcBef>
              <a:spcAft>
                <a:spcPts val="0"/>
              </a:spcAft>
              <a:buClr>
                <a:schemeClr val="hlink"/>
              </a:buClr>
              <a:buSzPct val="80000"/>
              <a:buFont typeface="Noto Sans Symbols"/>
              <a:buChar char="❖"/>
              <a:defRPr b="0" i="0" sz="2000" u="none" cap="none" strike="noStrike">
                <a:solidFill>
                  <a:schemeClr val="lt1"/>
                </a:solidFill>
                <a:latin typeface="Tahoma"/>
                <a:ea typeface="Tahoma"/>
                <a:cs typeface="Tahoma"/>
                <a:sym typeface="Tahoma"/>
              </a:defRPr>
            </a:lvl8pPr>
            <a:lvl9pPr indent="-127000" lvl="8" marL="3886200" marR="0" rtl="0" algn="l">
              <a:spcBef>
                <a:spcPts val="400"/>
              </a:spcBef>
              <a:spcAft>
                <a:spcPts val="0"/>
              </a:spcAft>
              <a:buClr>
                <a:schemeClr val="hlink"/>
              </a:buClr>
              <a:buSzPct val="80000"/>
              <a:buFont typeface="Noto Sans Symbols"/>
              <a:buChar char="❖"/>
              <a:defRPr b="0" i="0" sz="2000" u="none" cap="none" strike="noStrike">
                <a:solidFill>
                  <a:schemeClr val="lt1"/>
                </a:solidFill>
                <a:latin typeface="Tahoma"/>
                <a:ea typeface="Tahoma"/>
                <a:cs typeface="Tahoma"/>
                <a:sym typeface="Tahoma"/>
              </a:defRPr>
            </a:lvl9pPr>
          </a:lstStyle>
          <a:p/>
        </p:txBody>
      </p:sp>
      <p:sp>
        <p:nvSpPr>
          <p:cNvPr id="9" name="Shape 9"/>
          <p:cNvSpPr txBox="1"/>
          <p:nvPr>
            <p:ph idx="11" type="ftr"/>
          </p:nvPr>
        </p:nvSpPr>
        <p:spPr>
          <a:xfrm>
            <a:off x="3124200" y="6245225"/>
            <a:ext cx="2895600"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lt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9pPr>
          </a:lstStyle>
          <a:p/>
        </p:txBody>
      </p:sp>
      <p:sp>
        <p:nvSpPr>
          <p:cNvPr id="10" name="Shape 10"/>
          <p:cNvSpPr txBox="1"/>
          <p:nvPr>
            <p:ph idx="12" type="sldNum"/>
          </p:nvPr>
        </p:nvSpPr>
        <p:spPr>
          <a:xfrm>
            <a:off x="6553200" y="6245225"/>
            <a:ext cx="2133599" cy="476249"/>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lt1"/>
              </a:buClr>
              <a:buSzPct val="25000"/>
              <a:buFont typeface="Arial"/>
              <a:buNone/>
            </a:pPr>
            <a:fld id="{00000000-1234-1234-1234-123412341234}" type="slidenum">
              <a:rPr b="0" i="0" lang="en-US" sz="1400" u="none">
                <a:solidFill>
                  <a:schemeClr val="lt1"/>
                </a:solidFill>
                <a:latin typeface="Arial"/>
                <a:ea typeface="Arial"/>
                <a:cs typeface="Arial"/>
                <a:sym typeface="Arial"/>
              </a:rPr>
              <a:t>‹#›</a:t>
            </a:fld>
          </a:p>
        </p:txBody>
      </p:sp>
      <p:sp>
        <p:nvSpPr>
          <p:cNvPr id="11" name="Shape 11"/>
          <p:cNvSpPr txBox="1"/>
          <p:nvPr>
            <p:ph idx="10" type="dt"/>
          </p:nvPr>
        </p:nvSpPr>
        <p:spPr>
          <a:xfrm>
            <a:off x="457200" y="6245225"/>
            <a:ext cx="2133599"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lt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9pPr>
          </a:lstStyle>
          <a:p/>
        </p:txBody>
      </p:sp>
    </p:spTree>
  </p:cSld>
  <p:clrMap accent1="accent1" accent2="accent2" accent3="accent3" accent4="accent4" accent5="accent5" accent6="accent6" bg1="lt1" bg2="dk2" tx1="dk1" tx2="lt2" folHlink="folHlink" hlink="hlink"/>
  <p:sldLayoutIdLst>
    <p:sldLayoutId id="2147483648"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18" name="Shape 18"/>
        <p:cNvGrpSpPr/>
        <p:nvPr/>
      </p:nvGrpSpPr>
      <p:grpSpPr>
        <a:xfrm>
          <a:off x="0" y="0"/>
          <a:ext cx="0" cy="0"/>
          <a:chOff x="0" y="0"/>
          <a:chExt cx="0" cy="0"/>
        </a:xfrm>
      </p:grpSpPr>
      <p:sp>
        <p:nvSpPr>
          <p:cNvPr id="19" name="Shape 19"/>
          <p:cNvSpPr txBox="1"/>
          <p:nvPr>
            <p:ph type="title"/>
          </p:nvPr>
        </p:nvSpPr>
        <p:spPr>
          <a:xfrm>
            <a:off x="457200" y="292100"/>
            <a:ext cx="8229600" cy="1384299"/>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400" u="none" cap="none" strike="noStrike">
                <a:solidFill>
                  <a:schemeClr val="lt2"/>
                </a:solidFill>
                <a:latin typeface="Tahoma"/>
                <a:ea typeface="Tahoma"/>
                <a:cs typeface="Tahoma"/>
                <a:sym typeface="Tahoma"/>
              </a:defRPr>
            </a:lvl1pPr>
            <a:lvl2pPr indent="0" lvl="1" marL="0" marR="0" rtl="0" algn="l">
              <a:spcBef>
                <a:spcPts val="0"/>
              </a:spcBef>
              <a:spcAft>
                <a:spcPts val="0"/>
              </a:spcAft>
              <a:buNone/>
              <a:defRPr b="0" i="0" sz="4400" u="none" cap="none" strike="noStrike">
                <a:solidFill>
                  <a:schemeClr val="lt2"/>
                </a:solidFill>
                <a:latin typeface="Tahoma"/>
                <a:ea typeface="Tahoma"/>
                <a:cs typeface="Tahoma"/>
                <a:sym typeface="Tahoma"/>
              </a:defRPr>
            </a:lvl2pPr>
            <a:lvl3pPr indent="0" lvl="2" marL="0" marR="0" rtl="0" algn="l">
              <a:spcBef>
                <a:spcPts val="0"/>
              </a:spcBef>
              <a:spcAft>
                <a:spcPts val="0"/>
              </a:spcAft>
              <a:buNone/>
              <a:defRPr b="0" i="0" sz="4400" u="none" cap="none" strike="noStrike">
                <a:solidFill>
                  <a:schemeClr val="lt2"/>
                </a:solidFill>
                <a:latin typeface="Tahoma"/>
                <a:ea typeface="Tahoma"/>
                <a:cs typeface="Tahoma"/>
                <a:sym typeface="Tahoma"/>
              </a:defRPr>
            </a:lvl3pPr>
            <a:lvl4pPr indent="0" lvl="3" marL="0" marR="0" rtl="0" algn="l">
              <a:spcBef>
                <a:spcPts val="0"/>
              </a:spcBef>
              <a:spcAft>
                <a:spcPts val="0"/>
              </a:spcAft>
              <a:buNone/>
              <a:defRPr b="0" i="0" sz="4400" u="none" cap="none" strike="noStrike">
                <a:solidFill>
                  <a:schemeClr val="lt2"/>
                </a:solidFill>
                <a:latin typeface="Tahoma"/>
                <a:ea typeface="Tahoma"/>
                <a:cs typeface="Tahoma"/>
                <a:sym typeface="Tahoma"/>
              </a:defRPr>
            </a:lvl4pPr>
            <a:lvl5pPr indent="0" lvl="4" marL="0" marR="0" rtl="0" algn="l">
              <a:spcBef>
                <a:spcPts val="0"/>
              </a:spcBef>
              <a:spcAft>
                <a:spcPts val="0"/>
              </a:spcAft>
              <a:buNone/>
              <a:defRPr b="0" i="0" sz="4400" u="none" cap="none" strike="noStrike">
                <a:solidFill>
                  <a:schemeClr val="lt2"/>
                </a:solidFill>
                <a:latin typeface="Tahoma"/>
                <a:ea typeface="Tahoma"/>
                <a:cs typeface="Tahoma"/>
                <a:sym typeface="Tahoma"/>
              </a:defRPr>
            </a:lvl5pPr>
            <a:lvl6pPr indent="0" lvl="5" marL="457200" marR="0" rtl="0" algn="l">
              <a:spcBef>
                <a:spcPts val="0"/>
              </a:spcBef>
              <a:spcAft>
                <a:spcPts val="0"/>
              </a:spcAft>
              <a:buNone/>
              <a:defRPr b="0" i="0" sz="4400" u="none" cap="none" strike="noStrike">
                <a:solidFill>
                  <a:schemeClr val="lt2"/>
                </a:solidFill>
                <a:latin typeface="Tahoma"/>
                <a:ea typeface="Tahoma"/>
                <a:cs typeface="Tahoma"/>
                <a:sym typeface="Tahoma"/>
              </a:defRPr>
            </a:lvl6pPr>
            <a:lvl7pPr indent="0" lvl="6" marL="914400" marR="0" rtl="0" algn="l">
              <a:spcBef>
                <a:spcPts val="0"/>
              </a:spcBef>
              <a:spcAft>
                <a:spcPts val="0"/>
              </a:spcAft>
              <a:buNone/>
              <a:defRPr b="0" i="0" sz="4400" u="none" cap="none" strike="noStrike">
                <a:solidFill>
                  <a:schemeClr val="lt2"/>
                </a:solidFill>
                <a:latin typeface="Tahoma"/>
                <a:ea typeface="Tahoma"/>
                <a:cs typeface="Tahoma"/>
                <a:sym typeface="Tahoma"/>
              </a:defRPr>
            </a:lvl7pPr>
            <a:lvl8pPr indent="0" lvl="7" marL="1371600" marR="0" rtl="0" algn="l">
              <a:spcBef>
                <a:spcPts val="0"/>
              </a:spcBef>
              <a:spcAft>
                <a:spcPts val="0"/>
              </a:spcAft>
              <a:buNone/>
              <a:defRPr b="0" i="0" sz="4400" u="none" cap="none" strike="noStrike">
                <a:solidFill>
                  <a:schemeClr val="lt2"/>
                </a:solidFill>
                <a:latin typeface="Tahoma"/>
                <a:ea typeface="Tahoma"/>
                <a:cs typeface="Tahoma"/>
                <a:sym typeface="Tahoma"/>
              </a:defRPr>
            </a:lvl8pPr>
            <a:lvl9pPr indent="0" lvl="8" marL="1828800" marR="0" rtl="0" algn="l">
              <a:spcBef>
                <a:spcPts val="0"/>
              </a:spcBef>
              <a:spcAft>
                <a:spcPts val="0"/>
              </a:spcAft>
              <a:buNone/>
              <a:defRPr b="0" i="0" sz="4400" u="none" cap="none" strike="noStrike">
                <a:solidFill>
                  <a:schemeClr val="lt2"/>
                </a:solidFill>
                <a:latin typeface="Tahoma"/>
                <a:ea typeface="Tahoma"/>
                <a:cs typeface="Tahoma"/>
                <a:sym typeface="Tahoma"/>
              </a:defRPr>
            </a:lvl9pPr>
          </a:lstStyle>
          <a:p/>
        </p:txBody>
      </p:sp>
      <p:sp>
        <p:nvSpPr>
          <p:cNvPr id="20" name="Shape 20"/>
          <p:cNvSpPr txBox="1"/>
          <p:nvPr>
            <p:ph idx="1" type="body"/>
          </p:nvPr>
        </p:nvSpPr>
        <p:spPr>
          <a:xfrm>
            <a:off x="457200" y="1905000"/>
            <a:ext cx="8229600" cy="4114800"/>
          </a:xfrm>
          <a:prstGeom prst="rect">
            <a:avLst/>
          </a:prstGeom>
          <a:noFill/>
          <a:ln>
            <a:noFill/>
          </a:ln>
        </p:spPr>
        <p:txBody>
          <a:bodyPr anchorCtr="0" anchor="t" bIns="91425" lIns="91425" rIns="91425" tIns="91425"/>
          <a:lstStyle>
            <a:lvl1pPr indent="-99059" lvl="0" marL="342900" marR="0" rtl="0" algn="l">
              <a:spcBef>
                <a:spcPts val="640"/>
              </a:spcBef>
              <a:spcAft>
                <a:spcPts val="0"/>
              </a:spcAft>
              <a:buClr>
                <a:schemeClr val="hlink"/>
              </a:buClr>
              <a:buSzPct val="120000"/>
              <a:buFont typeface="Tahoma"/>
              <a:buChar char="•"/>
              <a:defRPr b="0" i="0" sz="3200" u="none" cap="none" strike="noStrike">
                <a:solidFill>
                  <a:schemeClr val="lt1"/>
                </a:solidFill>
                <a:latin typeface="Tahoma"/>
                <a:ea typeface="Tahoma"/>
                <a:cs typeface="Tahoma"/>
                <a:sym typeface="Tahoma"/>
              </a:defRPr>
            </a:lvl1pPr>
            <a:lvl2pPr indent="-107950" lvl="1" marL="742950" marR="0" rtl="0" algn="l">
              <a:spcBef>
                <a:spcPts val="560"/>
              </a:spcBef>
              <a:spcAft>
                <a:spcPts val="0"/>
              </a:spcAft>
              <a:buClr>
                <a:schemeClr val="lt1"/>
              </a:buClr>
              <a:buSzPct val="100000"/>
              <a:buFont typeface="Tahoma"/>
              <a:buChar char="–"/>
              <a:defRPr b="0" i="0" sz="2800" u="none" cap="none" strike="noStrike">
                <a:solidFill>
                  <a:schemeClr val="lt1"/>
                </a:solidFill>
                <a:latin typeface="Tahoma"/>
                <a:ea typeface="Tahoma"/>
                <a:cs typeface="Tahoma"/>
                <a:sym typeface="Tahoma"/>
              </a:defRPr>
            </a:lvl2pPr>
            <a:lvl3pPr indent="-45719" lvl="2" marL="1143000" marR="0" rtl="0" algn="l">
              <a:spcBef>
                <a:spcPts val="480"/>
              </a:spcBef>
              <a:spcAft>
                <a:spcPts val="0"/>
              </a:spcAft>
              <a:buClr>
                <a:schemeClr val="hlink"/>
              </a:buClr>
              <a:buSzPct val="119999"/>
              <a:buFont typeface="Tahoma"/>
              <a:buChar char="•"/>
              <a:defRPr b="0" i="0" sz="2400" u="none" cap="none" strike="noStrike">
                <a:solidFill>
                  <a:schemeClr val="lt1"/>
                </a:solidFill>
                <a:latin typeface="Tahoma"/>
                <a:ea typeface="Tahoma"/>
                <a:cs typeface="Tahoma"/>
                <a:sym typeface="Tahoma"/>
              </a:defRPr>
            </a:lvl3pPr>
            <a:lvl4pPr indent="-101600" lvl="3" marL="1600200" marR="0" rtl="0" algn="l">
              <a:spcBef>
                <a:spcPts val="400"/>
              </a:spcBef>
              <a:spcAft>
                <a:spcPts val="0"/>
              </a:spcAft>
              <a:buClr>
                <a:schemeClr val="lt1"/>
              </a:buClr>
              <a:buSzPct val="100000"/>
              <a:buFont typeface="Tahoma"/>
              <a:buChar char="–"/>
              <a:defRPr b="0" i="0" sz="2000" u="none" cap="none" strike="noStrike">
                <a:solidFill>
                  <a:schemeClr val="lt1"/>
                </a:solidFill>
                <a:latin typeface="Tahoma"/>
                <a:ea typeface="Tahoma"/>
                <a:cs typeface="Tahoma"/>
                <a:sym typeface="Tahoma"/>
              </a:defRPr>
            </a:lvl4pPr>
            <a:lvl5pPr indent="-127000" lvl="4" marL="2057400" marR="0" rtl="0" algn="l">
              <a:spcBef>
                <a:spcPts val="400"/>
              </a:spcBef>
              <a:spcAft>
                <a:spcPts val="0"/>
              </a:spcAft>
              <a:buClr>
                <a:schemeClr val="hlink"/>
              </a:buClr>
              <a:buSzPct val="80000"/>
              <a:buFont typeface="Noto Sans Symbols"/>
              <a:buChar char="❖"/>
              <a:defRPr b="0" i="0" sz="2000" u="none" cap="none" strike="noStrike">
                <a:solidFill>
                  <a:schemeClr val="lt1"/>
                </a:solidFill>
                <a:latin typeface="Tahoma"/>
                <a:ea typeface="Tahoma"/>
                <a:cs typeface="Tahoma"/>
                <a:sym typeface="Tahoma"/>
              </a:defRPr>
            </a:lvl5pPr>
            <a:lvl6pPr indent="-127000" lvl="5" marL="2514600" marR="0" rtl="0" algn="l">
              <a:spcBef>
                <a:spcPts val="400"/>
              </a:spcBef>
              <a:spcAft>
                <a:spcPts val="0"/>
              </a:spcAft>
              <a:buClr>
                <a:schemeClr val="hlink"/>
              </a:buClr>
              <a:buSzPct val="80000"/>
              <a:buFont typeface="Noto Sans Symbols"/>
              <a:buChar char="❖"/>
              <a:defRPr b="0" i="0" sz="2000" u="none" cap="none" strike="noStrike">
                <a:solidFill>
                  <a:schemeClr val="lt1"/>
                </a:solidFill>
                <a:latin typeface="Tahoma"/>
                <a:ea typeface="Tahoma"/>
                <a:cs typeface="Tahoma"/>
                <a:sym typeface="Tahoma"/>
              </a:defRPr>
            </a:lvl6pPr>
            <a:lvl7pPr indent="-127000" lvl="6" marL="2971800" marR="0" rtl="0" algn="l">
              <a:spcBef>
                <a:spcPts val="400"/>
              </a:spcBef>
              <a:spcAft>
                <a:spcPts val="0"/>
              </a:spcAft>
              <a:buClr>
                <a:schemeClr val="hlink"/>
              </a:buClr>
              <a:buSzPct val="80000"/>
              <a:buFont typeface="Noto Sans Symbols"/>
              <a:buChar char="❖"/>
              <a:defRPr b="0" i="0" sz="2000" u="none" cap="none" strike="noStrike">
                <a:solidFill>
                  <a:schemeClr val="lt1"/>
                </a:solidFill>
                <a:latin typeface="Tahoma"/>
                <a:ea typeface="Tahoma"/>
                <a:cs typeface="Tahoma"/>
                <a:sym typeface="Tahoma"/>
              </a:defRPr>
            </a:lvl7pPr>
            <a:lvl8pPr indent="-127000" lvl="7" marL="3429000" marR="0" rtl="0" algn="l">
              <a:spcBef>
                <a:spcPts val="400"/>
              </a:spcBef>
              <a:spcAft>
                <a:spcPts val="0"/>
              </a:spcAft>
              <a:buClr>
                <a:schemeClr val="hlink"/>
              </a:buClr>
              <a:buSzPct val="80000"/>
              <a:buFont typeface="Noto Sans Symbols"/>
              <a:buChar char="❖"/>
              <a:defRPr b="0" i="0" sz="2000" u="none" cap="none" strike="noStrike">
                <a:solidFill>
                  <a:schemeClr val="lt1"/>
                </a:solidFill>
                <a:latin typeface="Tahoma"/>
                <a:ea typeface="Tahoma"/>
                <a:cs typeface="Tahoma"/>
                <a:sym typeface="Tahoma"/>
              </a:defRPr>
            </a:lvl8pPr>
            <a:lvl9pPr indent="-127000" lvl="8" marL="3886200" marR="0" rtl="0" algn="l">
              <a:spcBef>
                <a:spcPts val="400"/>
              </a:spcBef>
              <a:spcAft>
                <a:spcPts val="0"/>
              </a:spcAft>
              <a:buClr>
                <a:schemeClr val="hlink"/>
              </a:buClr>
              <a:buSzPct val="80000"/>
              <a:buFont typeface="Noto Sans Symbols"/>
              <a:buChar char="❖"/>
              <a:defRPr b="0" i="0" sz="2000" u="none" cap="none" strike="noStrike">
                <a:solidFill>
                  <a:schemeClr val="lt1"/>
                </a:solidFill>
                <a:latin typeface="Tahoma"/>
                <a:ea typeface="Tahoma"/>
                <a:cs typeface="Tahoma"/>
                <a:sym typeface="Tahoma"/>
              </a:defRPr>
            </a:lvl9pPr>
          </a:lstStyle>
          <a:p/>
        </p:txBody>
      </p:sp>
      <p:sp>
        <p:nvSpPr>
          <p:cNvPr id="21" name="Shape 21"/>
          <p:cNvSpPr txBox="1"/>
          <p:nvPr>
            <p:ph idx="10" type="dt"/>
          </p:nvPr>
        </p:nvSpPr>
        <p:spPr>
          <a:xfrm>
            <a:off x="457200" y="6245225"/>
            <a:ext cx="2133599"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lt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9pPr>
          </a:lstStyle>
          <a:p/>
        </p:txBody>
      </p:sp>
      <p:sp>
        <p:nvSpPr>
          <p:cNvPr id="22" name="Shape 22"/>
          <p:cNvSpPr txBox="1"/>
          <p:nvPr>
            <p:ph idx="11" type="ftr"/>
          </p:nvPr>
        </p:nvSpPr>
        <p:spPr>
          <a:xfrm>
            <a:off x="3124200" y="6245225"/>
            <a:ext cx="2895600"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lt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9pPr>
          </a:lstStyle>
          <a:p/>
        </p:txBody>
      </p:sp>
      <p:sp>
        <p:nvSpPr>
          <p:cNvPr id="23" name="Shape 23"/>
          <p:cNvSpPr txBox="1"/>
          <p:nvPr>
            <p:ph idx="12" type="sldNum"/>
          </p:nvPr>
        </p:nvSpPr>
        <p:spPr>
          <a:xfrm>
            <a:off x="6553200" y="6245225"/>
            <a:ext cx="2133599" cy="476249"/>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lt1"/>
              </a:buClr>
              <a:buSzPct val="25000"/>
              <a:buFont typeface="Arial"/>
              <a:buNone/>
            </a:pPr>
            <a:fld id="{00000000-1234-1234-1234-123412341234}" type="slidenum">
              <a:rPr b="0" i="0" lang="en-US" sz="1400" u="none">
                <a:solidFill>
                  <a:schemeClr val="lt1"/>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notesSlide" Target="../notesSlides/notesSlide.xml"/><Relationship Id="rId3" Type="http://schemas.openxmlformats.org/officeDocument/2006/relationships/image" Target="../media/image01.jpg"/></Relationships>
</file>

<file path=ppt/slides/_rels/slide1.xml.rels><?xml version="1.0" encoding="UTF-8" standalone="yes"?><Relationships xmlns="http://schemas.openxmlformats.org/package/2006/relationships"><Relationship Id="rId11" Type="http://schemas.openxmlformats.org/officeDocument/2006/relationships/hyperlink" Target="https://el.wikipedia.org/wiki/%CE%9A%CF%81%CF%8C%CE%BD%CE%BF%CF%82_%28%CF%80%CE%BB%CE%B1%CE%BD%CE%AE%CF%84%CE%B7%CF%82%29" TargetMode="External"/><Relationship Id="rId10" Type="http://schemas.openxmlformats.org/officeDocument/2006/relationships/hyperlink" Target="https://el.wikipedia.org/wiki/%CE%94%CE%AF%CE%B1%CF%82_%28%CF%80%CE%BB%CE%B1%CE%BD%CE%AE%CF%84%CE%B7%CF%82%29" TargetMode="External"/><Relationship Id="rId13" Type="http://schemas.openxmlformats.org/officeDocument/2006/relationships/hyperlink" Target="https://el.wikipedia.org/wiki/%CE%A0%CE%BF%CF%83%CE%B5%CE%B9%CE%B4%CF%8E%CE%BD%CE%B1%CF%82_%28%CF%80%CE%BB%CE%B1%CE%BD%CE%AE%CF%84%CE%B7%CF%82%29" TargetMode="External"/><Relationship Id="rId12" Type="http://schemas.openxmlformats.org/officeDocument/2006/relationships/hyperlink" Target="https://el.wikipedia.org/wiki/%CE%9F%CF%85%CF%81%CE%B1%CE%BD%CF%8C%CF%82_%28%CF%80%CE%BB%CE%B1%CE%BD%CE%AE%CF%84%CE%B7%CF%82%29"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el.wikipedia.org/wiki/%CE%89%CE%BB%CE%B9%CE%BF%CF%82" TargetMode="External"/><Relationship Id="rId4" Type="http://schemas.openxmlformats.org/officeDocument/2006/relationships/hyperlink" Target="https://el.wikipedia.org/wiki/%CE%A0%CE%BB%CE%B1%CE%BD%CE%B7%CF%84%CE%B9%CE%BA%CF%8C_%CF%83%CF%8D%CF%83%CF%84%CE%B7%CE%BC%CE%B1" TargetMode="External"/><Relationship Id="rId9" Type="http://schemas.openxmlformats.org/officeDocument/2006/relationships/hyperlink" Target="https://el.wikipedia.org/wiki/%CE%86%CF%81%CE%B7%CF%82_%28%CF%80%CE%BB%CE%B1%CE%BD%CE%AE%CF%84%CE%B7%CF%82%29" TargetMode="External"/><Relationship Id="rId5" Type="http://schemas.openxmlformats.org/officeDocument/2006/relationships/hyperlink" Target="https://el.wikipedia.org/wiki/%CE%95%CE%BA%CE%BB%CE%B5%CE%B9%CF%80%CF%84%CE%B9%CE%BA%CE%AE" TargetMode="External"/><Relationship Id="rId6" Type="http://schemas.openxmlformats.org/officeDocument/2006/relationships/hyperlink" Target="https://el.wikipedia.org/wiki/%CE%95%CF%81%CE%BC%CE%AE%CF%82_%28%CF%80%CE%BB%CE%B1%CE%BD%CE%AE%CF%84%CE%B7%CF%82%29" TargetMode="External"/><Relationship Id="rId7" Type="http://schemas.openxmlformats.org/officeDocument/2006/relationships/hyperlink" Target="https://el.wikipedia.org/wiki/%CE%91%CF%86%CF%81%CE%BF%CE%B4%CE%AF%CF%84%CE%B7_%28%CF%80%CE%BB%CE%B1%CE%BD%CE%AE%CF%84%CE%B7%CF%82%29" TargetMode="External"/><Relationship Id="rId8" Type="http://schemas.openxmlformats.org/officeDocument/2006/relationships/hyperlink" Target="https://el.wikipedia.org/wiki/%CE%93%CE%B7"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el.wikipedia.org/wiki/%CE%89%CE%BB%CE%B9%CE%BF%CF%82" TargetMode="External"/><Relationship Id="rId4" Type="http://schemas.openxmlformats.org/officeDocument/2006/relationships/hyperlink" Target="https://el.wikipedia.org/wiki/%CE%A0%CE%BB%CE%B1%CE%BD%CE%AE%CF%84%CE%B7%CF%82" TargetMode="External"/><Relationship Id="rId5" Type="http://schemas.openxmlformats.org/officeDocument/2006/relationships/hyperlink" Target="https://el.wikipedia.org/wiki/%CE%97%CE%BB%CE%B9%CE%B1%CE%BA%CF%8C_%CF%83%CF%8D%CF%83%CF%84%CE%B7%CE%BC%CE%B1" TargetMode="External"/><Relationship Id="rId6" Type="http://schemas.openxmlformats.org/officeDocument/2006/relationships/hyperlink" Target="https://el.wikipedia.org/wiki/%CE%A0%CE%BF%CF%83%CE%B5%CE%B9%CE%B4%CF%8E%CE%BD%CE%B1%CF%82_(%CF%80%CE%BB%CE%B1%CE%BD%CE%AE%CF%84%CE%B7%CF%82)" TargetMode="External"/><Relationship Id="rId7" Type="http://schemas.openxmlformats.org/officeDocument/2006/relationships/image" Target="../media/image0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0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0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hyperlink" Target="https://el.wikipedia.org/wiki/%CE%97%CE%BB%CE%B9%CE%B1%CE%BA%CF%8C_%CF%83%CF%8D%CF%83%CF%84%CE%B7%CE%BC%CE%B1#.CE.89.CE.BB.CE.B9.CE.BF.CF.82" TargetMode="External"/><Relationship Id="rId4" Type="http://schemas.openxmlformats.org/officeDocument/2006/relationships/hyperlink" Target="https://el.wikipedia.org/wiki/%CE%97%CE%BB%CE%B9%CE%B1%CE%BA%CF%8C_%CF%83%CF%8D%CF%83%CF%84%CE%B7%CE%BC%CE%B1#.CE.95.CF.81.CE.BC.CE.AE.CF.82" TargetMode="External"/><Relationship Id="rId5" Type="http://schemas.openxmlformats.org/officeDocument/2006/relationships/hyperlink" Target="https://el.wikipedia.org/wiki/%CE%97%CE%BB%CE%B9%CE%B1%CE%BA%CF%8C_%CF%83%CF%8D%CF%83%CF%84%CE%B7%CE%BC%CE%B1#.CE.91.CF.86.CF.81.CE.BF.CE.B4.CE.AF.CF.84.CE.B7" TargetMode="External"/><Relationship Id="rId6" Type="http://schemas.openxmlformats.org/officeDocument/2006/relationships/hyperlink" Target="https://el.wikipedia.org/wiki/%CE%97%CE%BB%CE%B9%CE%B1%CE%BA%CF%8C_%CF%83%CF%8D%CF%83%CF%84%CE%B7%CE%BC%CE%B1#.CE.93.CE.B7" TargetMode="External"/><Relationship Id="rId7" Type="http://schemas.openxmlformats.org/officeDocument/2006/relationships/hyperlink" Target="https://el.wikipedia.org/wiki/%CE%97%CE%BB%CE%B9%CE%B1%CE%BA%CF%8C_%CF%83%CF%8D%CF%83%CF%84%CE%B7%CE%BC%CE%B1#.CE.9F.CF.85.CF.81.CE.B1.CE.BD.CF.8C.CF.82"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hyperlink" Target="https://el.wikipedia.org/wiki/%CE%97%CE%BB%CE%B9%CE%B1%CE%BA%CF%8C_%CF%83%CF%8D%CF%83%CF%84%CE%B7%CE%BC%CE%B1#.CE.A0.CE.BF.CF.83.CE.B5.CE.B9.CE.B4.CF.8E.CE.BD.CE.B1.CF.82" TargetMode="External"/><Relationship Id="rId4" Type="http://schemas.openxmlformats.org/officeDocument/2006/relationships/hyperlink" Target="https://el.wikipedia.org/wiki/%CE%97%CE%BB%CE%B9%CE%B1%CE%BA%CF%8C_%CF%83%CF%8D%CF%83%CF%84%CE%B7%CE%BC%CE%B1#.CE.9A.CF.81.CF.8C.CE.BD.CE.BF.CF.82" TargetMode="External"/><Relationship Id="rId5" Type="http://schemas.openxmlformats.org/officeDocument/2006/relationships/hyperlink" Target="https://el.wikipedia.org/wiki/%CE%A0%CE%BB%CE%BF%CF%8D%CF%84%CF%89%CE%BD%CE%B1%CF%82_(%CF%80%CE%BB%CE%B1%CE%BD%CE%AE%CF%84%CE%B7%CF%82_%CE%BD%CE%AC%CE%BD%CE%BF%CF%82)"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el.wikipedia.org/wiki/%CE%91%CF%83%CF%84%CE%AD%CF%81%CE%B1%CF%82" TargetMode="External"/><Relationship Id="rId4" Type="http://schemas.openxmlformats.org/officeDocument/2006/relationships/hyperlink" Target="https://el.wikipedia.org/wiki/%CE%97%CE%BB%CE%B9%CE%B1%CE%BA%CF%8C_%CF%83%CF%8D%CF%83%CF%84%CE%B7%CE%BC%CE%B1" TargetMode="External"/><Relationship Id="rId9" Type="http://schemas.openxmlformats.org/officeDocument/2006/relationships/image" Target="../media/image04.jpg"/><Relationship Id="rId5" Type="http://schemas.openxmlformats.org/officeDocument/2006/relationships/hyperlink" Target="https://el.wikipedia.org/wiki/%CE%A3%CE%B5%CE%BB%CE%AE%CE%BD%CE%B7" TargetMode="External"/><Relationship Id="rId6" Type="http://schemas.openxmlformats.org/officeDocument/2006/relationships/hyperlink" Target="https://el.wikipedia.org/wiki/%CE%91%CF%86%CF%81%CE%BF%CE%B4%CE%AF%CF%84%CE%B7_%28%CF%80%CE%BB%CE%B1%CE%BD%CE%AE%CF%84%CE%B7%CF%82%29" TargetMode="External"/><Relationship Id="rId7" Type="http://schemas.openxmlformats.org/officeDocument/2006/relationships/hyperlink" Target="https://el.wikipedia.org/wiki/%CE%93%CE%B7" TargetMode="External"/><Relationship Id="rId8" Type="http://schemas.openxmlformats.org/officeDocument/2006/relationships/hyperlink" Target="https://el.wikipedia.org/wiki/%CE%91%CF%83%CF%84%CE%AD%CF%81%CE%B1%CF%82"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el.wikipedia.org/wiki/%CE%A6%CF%89%CF%84%CE%BF%CF%83%CF%8D%CE%BD%CE%B8%CE%B5%CF%83%CE%B7" TargetMode="External"/><Relationship Id="rId4" Type="http://schemas.openxmlformats.org/officeDocument/2006/relationships/hyperlink" Target="https://el.wikipedia.org/wiki/%CE%98%CE%B5%CF%81%CE%BC%CE%BF%CE%BA%CF%81%CE%B1%CF%83%CE%AF%CE%B1" TargetMode="External"/><Relationship Id="rId5" Type="http://schemas.openxmlformats.org/officeDocument/2006/relationships/image" Target="../media/image0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0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6.jpg"/></Relationships>
</file>

<file path=ppt/slides/_rels/slide7.xml.rels><?xml version="1.0" encoding="UTF-8" standalone="yes"?><Relationships xmlns="http://schemas.openxmlformats.org/package/2006/relationships"><Relationship Id="rId11" Type="http://schemas.openxmlformats.org/officeDocument/2006/relationships/hyperlink" Target="https://el.wikipedia.org/wiki/%CE%A3%CE%B5%CE%BB%CE%AE%CE%BD%CE%B7" TargetMode="External"/><Relationship Id="rId10" Type="http://schemas.openxmlformats.org/officeDocument/2006/relationships/hyperlink" Target="https://el.wikipedia.org/wiki/%CE%A6%CF%85%CF%83%CE%B9%CE%BA%CF%8C%CF%82_%CE%B4%CE%BF%CF%81%CF%85%CF%86%CF%8C%CF%81%CE%BF%CF%82" TargetMode="External"/><Relationship Id="rId12" Type="http://schemas.openxmlformats.org/officeDocument/2006/relationships/image" Target="../media/image08.jp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el.wikipedia.org/wiki/%CE%A0%CE%BB%CE%B1%CE%BD%CE%AE%CF%84%CE%B7%CF%82" TargetMode="External"/><Relationship Id="rId4" Type="http://schemas.openxmlformats.org/officeDocument/2006/relationships/hyperlink" Target="https://el.wikipedia.org/wiki/%CE%86%CE%BD%CE%B8%CF%81%CF%89%CF%80%CE%BF%CF%82" TargetMode="External"/><Relationship Id="rId9" Type="http://schemas.openxmlformats.org/officeDocument/2006/relationships/hyperlink" Target="https://el.wikipedia.org/wiki/%CE%88%CF%84%CE%BF%CF%82" TargetMode="External"/><Relationship Id="rId5" Type="http://schemas.openxmlformats.org/officeDocument/2006/relationships/hyperlink" Target="https://el.wikipedia.org/wiki/%CE%95%CE%AF%CE%B4%CE%BF%CF%82_(%CE%B2%CE%B9%CE%BF%CE%BB%CE%BF%CE%B3%CE%AF%CE%B1)" TargetMode="External"/><Relationship Id="rId6" Type="http://schemas.openxmlformats.org/officeDocument/2006/relationships/hyperlink" Target="https://el.wikipedia.org/wiki/%CE%96%CF%89%CE%AE" TargetMode="External"/><Relationship Id="rId7" Type="http://schemas.openxmlformats.org/officeDocument/2006/relationships/hyperlink" Target="https://el.wikipedia.org/wiki/%CE%89%CE%BB%CE%B9%CE%BF%CF%82" TargetMode="External"/><Relationship Id="rId8" Type="http://schemas.openxmlformats.org/officeDocument/2006/relationships/hyperlink" Target="https://el.wikipedia.org/wiki/%CE%97%CE%BB%CE%B9%CE%B1%CE%BA%CF%8C_%CE%A3%CF%8D%CF%83%CF%84%CE%B7%CE%BC%CE%B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s://el.wikipedia.org/wiki/%CE%97%CE%BB%CE%B9%CE%B1%CE%BA%CF%8C_%CE%A3%CF%8D%CF%83%CF%84%CE%B7%CE%BC%CE%B1" TargetMode="External"/><Relationship Id="rId4" Type="http://schemas.openxmlformats.org/officeDocument/2006/relationships/hyperlink" Target="https://el.wikipedia.org/wiki/%CE%89%CF%80%CE%B5%CE%B9%CF%81%CE%BF%CE%B9" TargetMode="External"/><Relationship Id="rId5" Type="http://schemas.openxmlformats.org/officeDocument/2006/relationships/hyperlink" Target="https://el.wikipedia.org/wiki/%CE%92%CE%B1%CF%81%CF%8D%CF%84%CE%B7%CF%84%CE%B1" TargetMode="External"/><Relationship Id="rId6" Type="http://schemas.openxmlformats.org/officeDocument/2006/relationships/hyperlink" Target="https://el.wikipedia.org/wiki/%CE%A6%CE%B1%CE%B9%CE%BD%CF%8C%CE%BC%CE%B5%CE%BD%CE%BF_%CF%84%CE%BF%CF%85_%CE%B8%CE%B5%CF%81%CE%BC%CE%BF%CE%BA%CE%B7%CF%80%CE%AF%CE%BF%CF%85" TargetMode="External"/><Relationship Id="rId7" Type="http://schemas.openxmlformats.org/officeDocument/2006/relationships/hyperlink" Target="https://el.wikipedia.org/wiki/%CE%98%CE%B5%CF%81%CE%BC%CE%BF%CE%BA%CF%81%CE%B1%CF%83%CE%AF%CE%B1" TargetMode="External"/></Relationships>
</file>

<file path=ppt/slides/_rels/slide9.xml.rels><?xml version="1.0" encoding="UTF-8" standalone="yes"?><Relationships xmlns="http://schemas.openxmlformats.org/package/2006/relationships"><Relationship Id="rId10" Type="http://schemas.openxmlformats.org/officeDocument/2006/relationships/image" Target="../media/image11.png"/><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el.wikipedia.org/w/index.php?title=%CE%A0%CE%B5%CF%81%CE%B9%CF%83%CF%84%CF%81%CE%BF%CF%86%CE%AE_%CF%84%CE%B7%CF%82_%CE%93%CE%B7%CF%82&amp;action=edit&amp;redlink=1" TargetMode="External"/><Relationship Id="rId4" Type="http://schemas.openxmlformats.org/officeDocument/2006/relationships/hyperlink" Target="https://el.wikipedia.org/w/index.php?title=%CE%A0%CE%B5%CF%81%CE%B9%CF%86%CE%BF%CF%81%CE%AC_%CF%84%CE%B7%CF%82_%CE%93%CE%B7%CF%82&amp;action=edit&amp;redlink=1" TargetMode="External"/><Relationship Id="rId9" Type="http://schemas.openxmlformats.org/officeDocument/2006/relationships/hyperlink" Target="https://el.wikipedia.org/wiki/%CE%89%CE%BB%CE%B9%CE%BF%CF%82" TargetMode="External"/><Relationship Id="rId5" Type="http://schemas.openxmlformats.org/officeDocument/2006/relationships/hyperlink" Target="https://el.wikipedia.org/w/index.php?title=%CE%97%CE%BB%CE%B9%CE%B1%CE%BA%CE%AE_%CE%BC%CE%B5%CF%84%CE%B1%CE%B2%CE%B1%CF%84%CE%B9%CE%BA%CE%AE_%CF%80%CE%B5%CF%81%CE%B9%CF%86%CE%BF%CF%81%CE%AC&amp;action=edit&amp;redlink=1" TargetMode="External"/><Relationship Id="rId6" Type="http://schemas.openxmlformats.org/officeDocument/2006/relationships/hyperlink" Target="https://el.wikipedia.org/wiki/%CE%97%CE%BB%CE%B9%CE%B1%CE%BA%CF%8C_%CF%83%CF%8D%CF%83%CF%84%CE%B7%CE%BC%CE%B1" TargetMode="External"/><Relationship Id="rId7" Type="http://schemas.openxmlformats.org/officeDocument/2006/relationships/hyperlink" Target="https://el.wikipedia.org/w/index.php?title=%CE%93%CE%B1%CE%BB%CE%B1%CE%BE%CE%B9%CE%B1%CE%BA%CE%AE_%CE%BC%CE%B5%CF%84%CE%B1%CE%B2%CE%B1%CF%84%CE%B9%CE%BA%CE%AE_%CF%80%CE%B5%CF%81%CE%B9%CF%86%CE%BF%CF%81%CE%AC&amp;action=edit&amp;redlink=1" TargetMode="External"/><Relationship Id="rId8" Type="http://schemas.openxmlformats.org/officeDocument/2006/relationships/hyperlink" Target="https://el.wikipedia.org/wiki/%CE%93%CE%B1%CE%BB%CE%B1%CE%BE%CE%AF%CE%B1%CF%82" TargetMode="External"/></Relationships>
</file>

<file path=ppt/slides/slide.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4" name="Shape 104"/>
        <p:cNvGrpSpPr/>
        <p:nvPr/>
      </p:nvGrpSpPr>
      <p:grpSpPr>
        <a:xfrm>
          <a:off x="0" y="0"/>
          <a:ext cx="0" cy="0"/>
          <a:chOff x="0" y="0"/>
          <a:chExt cx="0" cy="0"/>
        </a:xfrm>
      </p:grpSpPr>
      <p:sp>
        <p:nvSpPr>
          <p:cNvPr id="105" name="Shape 105"/>
          <p:cNvSpPr txBox="1"/>
          <p:nvPr>
            <p:ph type="ctrTitle"/>
          </p:nvPr>
        </p:nvSpPr>
        <p:spPr>
          <a:xfrm>
            <a:off x="755650" y="0"/>
            <a:ext cx="7772400" cy="1431924"/>
          </a:xfrm>
          <a:prstGeom prst="rect">
            <a:avLst/>
          </a:prstGeom>
          <a:noFill/>
          <a:ln>
            <a:noFill/>
          </a:ln>
        </p:spPr>
        <p:txBody>
          <a:bodyPr anchorCtr="1" anchor="b" bIns="45700" lIns="91425" rIns="91425" tIns="45700">
            <a:noAutofit/>
          </a:bodyPr>
          <a:lstStyle/>
          <a:p>
            <a:pPr indent="0" lvl="0" marL="0" marR="0" rtl="0" algn="ctr">
              <a:lnSpc>
                <a:spcPct val="100000"/>
              </a:lnSpc>
              <a:spcBef>
                <a:spcPts val="0"/>
              </a:spcBef>
              <a:spcAft>
                <a:spcPts val="0"/>
              </a:spcAft>
              <a:buClr>
                <a:schemeClr val="lt2"/>
              </a:buClr>
              <a:buSzPct val="25000"/>
              <a:buFont typeface="Tahoma"/>
              <a:buNone/>
            </a:pPr>
            <a:r>
              <a:rPr b="0" i="0" lang="en-US" sz="4400" u="none" cap="none" strike="noStrike">
                <a:solidFill>
                  <a:schemeClr val="lt2"/>
                </a:solidFill>
                <a:latin typeface="Tahoma"/>
                <a:ea typeface="Tahoma"/>
                <a:cs typeface="Tahoma"/>
                <a:sym typeface="Tahoma"/>
              </a:rPr>
              <a:t>ΤΟ ΗΛΙΑΚΟ ΜΑΣ ΣΥΣΤΗΜΑ</a:t>
            </a:r>
          </a:p>
        </p:txBody>
      </p:sp>
      <p:sp>
        <p:nvSpPr>
          <p:cNvPr id="106" name="Shape 106"/>
          <p:cNvSpPr txBox="1"/>
          <p:nvPr>
            <p:ph idx="1" type="subTitle"/>
          </p:nvPr>
        </p:nvSpPr>
        <p:spPr>
          <a:xfrm>
            <a:off x="1371600" y="3429000"/>
            <a:ext cx="6400799" cy="2209799"/>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Clr>
                <a:schemeClr val="hlink"/>
              </a:buClr>
              <a:buSzPct val="25000"/>
              <a:buFont typeface="Tahoma"/>
              <a:buNone/>
            </a:pPr>
            <a:r>
              <a:t/>
            </a:r>
            <a:endParaRPr b="0" i="0" sz="3200" u="none" cap="none" strike="noStrike">
              <a:solidFill>
                <a:schemeClr val="lt1"/>
              </a:solidFill>
              <a:latin typeface="Tahoma"/>
              <a:ea typeface="Tahoma"/>
              <a:cs typeface="Tahoma"/>
              <a:sym typeface="Tahoma"/>
            </a:endParaRPr>
          </a:p>
        </p:txBody>
      </p:sp>
      <p:pic>
        <p:nvPicPr>
          <p:cNvPr id="107" name="Shape 107"/>
          <p:cNvPicPr preferRelativeResize="0"/>
          <p:nvPr/>
        </p:nvPicPr>
        <p:blipFill rotWithShape="1">
          <a:blip r:embed="rId3">
            <a:alphaModFix/>
          </a:blip>
          <a:srcRect b="0" l="0" r="0" t="0"/>
          <a:stretch/>
        </p:blipFill>
        <p:spPr>
          <a:xfrm>
            <a:off x="1161325" y="1773225"/>
            <a:ext cx="6805500" cy="4516499"/>
          </a:xfrm>
          <a:prstGeom prst="rect">
            <a:avLst/>
          </a:prstGeom>
          <a:noFill/>
          <a:ln>
            <a:noFill/>
          </a:ln>
        </p:spPr>
      </p:pic>
    </p:spTree>
  </p:cSld>
  <p:clrMapOvr>
    <a:masterClrMapping/>
  </p:clrMapOvr>
  <p:transition spd="slow">
    <p:cut/>
  </p:transition>
</p:sld>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x="0" y="0"/>
          <a:ext cx="0" cy="0"/>
          <a:chOff x="0" y="0"/>
          <a:chExt cx="0" cy="0"/>
        </a:xfrm>
      </p:grpSpPr>
      <p:sp>
        <p:nvSpPr>
          <p:cNvPr id="112" name="Shape 112"/>
          <p:cNvSpPr txBox="1"/>
          <p:nvPr>
            <p:ph type="title"/>
          </p:nvPr>
        </p:nvSpPr>
        <p:spPr>
          <a:xfrm>
            <a:off x="457200" y="292100"/>
            <a:ext cx="8229600" cy="13842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2"/>
              </a:buClr>
              <a:buSzPct val="25000"/>
              <a:buFont typeface="Tahoma"/>
              <a:buNone/>
            </a:pPr>
            <a:r>
              <a:rPr b="0" i="0" lang="en-US" sz="4400" u="none" cap="none" strike="noStrike">
                <a:solidFill>
                  <a:schemeClr val="lt2"/>
                </a:solidFill>
                <a:latin typeface="Tahoma"/>
                <a:ea typeface="Tahoma"/>
                <a:cs typeface="Tahoma"/>
                <a:sym typeface="Tahoma"/>
              </a:rPr>
              <a:t>ΕΙΣΑΓΩΓΗ </a:t>
            </a:r>
          </a:p>
        </p:txBody>
      </p:sp>
      <p:sp>
        <p:nvSpPr>
          <p:cNvPr id="113" name="Shape 113"/>
          <p:cNvSpPr txBox="1"/>
          <p:nvPr>
            <p:ph idx="1" type="body"/>
          </p:nvPr>
        </p:nvSpPr>
        <p:spPr>
          <a:xfrm>
            <a:off x="457200" y="1905000"/>
            <a:ext cx="8229600" cy="4114800"/>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hlink"/>
              </a:buClr>
              <a:buSzPct val="192000"/>
              <a:buFont typeface="Arial"/>
              <a:buChar char="•"/>
            </a:pPr>
            <a:r>
              <a:rPr b="0" i="0" lang="en-US" sz="2000" u="none" cap="none" strike="noStrike">
                <a:solidFill>
                  <a:schemeClr val="lt1"/>
                </a:solidFill>
                <a:latin typeface="Arial"/>
                <a:ea typeface="Arial"/>
                <a:cs typeface="Arial"/>
                <a:sym typeface="Arial"/>
              </a:rPr>
              <a:t>Το Ηλιακό μας σύστημα  περιλαμβάνει τον </a:t>
            </a:r>
            <a:r>
              <a:rPr b="0" i="0" lang="en-US" sz="2000" u="sng" cap="none" strike="noStrike">
                <a:solidFill>
                  <a:schemeClr val="hlink"/>
                </a:solidFill>
                <a:latin typeface="Tahoma"/>
                <a:ea typeface="Tahoma"/>
                <a:cs typeface="Tahoma"/>
                <a:sym typeface="Tahoma"/>
                <a:hlinkClick r:id="rId3"/>
              </a:rPr>
              <a:t>Ήλιο</a:t>
            </a:r>
            <a:r>
              <a:rPr b="0" i="0" lang="en-US" sz="2000" u="none" cap="none" strike="noStrike">
                <a:solidFill>
                  <a:schemeClr val="lt1"/>
                </a:solidFill>
                <a:latin typeface="Arial"/>
                <a:ea typeface="Arial"/>
                <a:cs typeface="Arial"/>
                <a:sym typeface="Arial"/>
              </a:rPr>
              <a:t>Το Ηλιακό μας σύστημα  περιλαμβάνει τον Ήλιο και όλα τα αντικείμενα τα οποία κινούνται σε τροχιά γύρω από αυτόν μέσα στο πεδίο βαρύτητάς του, είτε περιστρεφόμενα άμεσα γύρω από αυτόν είτε κινούμενα σε τροχιές γύρω από άλλα σώματα που κινούνται γύρω από τον Ήλιο. Τα αντικείμενα με τη μεγαλύτερη μάζα που περιφέρονται γύρω από τον Ήλιο, ο οποίος συγκεντρώνει την κύρια μάζα του Ηλιακού συστήματος (99,86%), είναι οι οκτώ πλανήτες που σχηματίζουν το </a:t>
            </a:r>
            <a:r>
              <a:rPr b="0" i="0" lang="en-US" sz="2000" u="sng" cap="none" strike="noStrike">
                <a:solidFill>
                  <a:schemeClr val="hlink"/>
                </a:solidFill>
                <a:latin typeface="Tahoma"/>
                <a:ea typeface="Tahoma"/>
                <a:cs typeface="Tahoma"/>
                <a:sym typeface="Tahoma"/>
                <a:hlinkClick r:id="rId4"/>
              </a:rPr>
              <a:t>πλανητικό σύστημα</a:t>
            </a:r>
            <a:r>
              <a:rPr b="0" i="0" lang="en-US" sz="2000" u="none" cap="none" strike="noStrike">
                <a:solidFill>
                  <a:schemeClr val="lt1"/>
                </a:solidFill>
                <a:latin typeface="Arial"/>
                <a:ea typeface="Arial"/>
                <a:cs typeface="Arial"/>
                <a:sym typeface="Arial"/>
              </a:rPr>
              <a:t>Το Ηλιακό μας σύστημα  περιλαμβάνει τον Ήλιο και όλα τα αντικείμενα τα οποία κινούνται σε τροχιά γύρω από αυτόν μέσα στο πεδίο βαρύτητάς του, είτε περιστρεφόμενα άμεσα γύρω από αυτόν είτε κινούμενα σε τροχιές γύρω από άλλα σώματα που κινούνται γύρω από τον Ήλιο. Τα αντικείμενα με τη μεγαλύτερη μάζα που περιφέρονται γύρω από τον Ήλιο, ο οποίος συγκεντρώνει την κύρια μάζα του Ηλιακού συστήματος (99,86%), είναι οι οκτώ πλανήτες που σχηματίζουν το πλανητικό σύστημα, των οποίων οι τροχιές είναι σχεδόν ελλειπτικές και βρίσκονται πάνω στο επίπεδο που ορίζει η </a:t>
            </a:r>
            <a:r>
              <a:rPr b="0" i="0" lang="en-US" sz="2000" u="sng" cap="none" strike="noStrike">
                <a:solidFill>
                  <a:schemeClr val="hlink"/>
                </a:solidFill>
                <a:latin typeface="Tahoma"/>
                <a:ea typeface="Tahoma"/>
                <a:cs typeface="Tahoma"/>
                <a:sym typeface="Tahoma"/>
                <a:hlinkClick r:id="rId5"/>
              </a:rPr>
              <a:t>εκλειπτική</a:t>
            </a:r>
            <a:r>
              <a:rPr b="0" i="0" lang="en-US" sz="2000" u="none" cap="none" strike="noStrike">
                <a:solidFill>
                  <a:schemeClr val="lt1"/>
                </a:solidFill>
                <a:latin typeface="Arial"/>
                <a:ea typeface="Arial"/>
                <a:cs typeface="Arial"/>
                <a:sym typeface="Arial"/>
              </a:rPr>
              <a:t>Το Ηλιακό μας σύστημα  περιλαμβάνει τον Ήλιο και όλα τα αντικείμενα τα οποία κινούνται σε τροχιά γύρω από αυτόν μέσα στο πεδίο βαρύτητάς του, είτε περιστρεφόμενα άμεσα γύρω από αυτόν είτε κινούμενα σε τροχιές γύρω από άλλα σώματα που κινούνται γύρω από τον Ήλιο. Τα αντικείμενα με τη μεγαλύτερη μάζα που περιφέρονται γύρω από τον Ήλιο, ο οποίος συγκεντρώνει την κύρια μάζα του Ηλιακού συστήματος (99,86%), είναι οι οκτώ πλανήτες που σχηματίζουν το πλανητικό σύστημα, των οποίων οι τροχιές είναι σχεδόν ελλειπτικές και βρίσκονται πάνω στο επίπεδο που ορίζει η εκλειπτική. Οι τέσσερις εσώτεροι, ο </a:t>
            </a:r>
            <a:r>
              <a:rPr b="0" i="0" lang="en-US" sz="2000" u="sng" cap="none" strike="noStrike">
                <a:solidFill>
                  <a:schemeClr val="hlink"/>
                </a:solidFill>
                <a:latin typeface="Tahoma"/>
                <a:ea typeface="Tahoma"/>
                <a:cs typeface="Tahoma"/>
                <a:sym typeface="Tahoma"/>
                <a:hlinkClick r:id="rId6"/>
              </a:rPr>
              <a:t>Ερμής</a:t>
            </a:r>
            <a:r>
              <a:rPr b="0" i="0" lang="en-US" sz="2000" u="none" cap="none" strike="noStrike">
                <a:solidFill>
                  <a:schemeClr val="lt1"/>
                </a:solidFill>
                <a:latin typeface="Arial"/>
                <a:ea typeface="Arial"/>
                <a:cs typeface="Arial"/>
                <a:sym typeface="Arial"/>
              </a:rPr>
              <a:t>Το Ηλιακό μας σύστημα  περιλαμβάνει τον Ήλιο και όλα τα αντικείμενα τα οποία κινούνται σε τροχιά γύρω από αυτόν μέσα στο πεδίο βαρύτητάς του, είτε περιστρεφόμενα άμεσα γύρω από αυτόν είτε κινούμενα σε τροχιές γύρω από άλλα σώματα που κινούνται γύρω από τον Ήλιο. Τα αντικείμενα με τη μεγαλύτερη μάζα που περιφέρονται γύρω από τον Ήλιο, ο οποίος συγκεντρώνει την κύρια μάζα του Ηλιακού συστήματος (99,86%), είναι οι οκτώ πλανήτες που σχηματίζουν το πλανητικό σύστημα, των οποίων οι τροχιές είναι σχεδόν ελλειπτικές και βρίσκονται πάνω στο επίπεδο που ορίζει η εκλειπτική. Οι τέσσερις εσώτεροι, ο Ερμής, η </a:t>
            </a:r>
            <a:r>
              <a:rPr b="0" i="0" lang="en-US" sz="2000" u="sng" cap="none" strike="noStrike">
                <a:solidFill>
                  <a:schemeClr val="hlink"/>
                </a:solidFill>
                <a:latin typeface="Tahoma"/>
                <a:ea typeface="Tahoma"/>
                <a:cs typeface="Tahoma"/>
                <a:sym typeface="Tahoma"/>
                <a:hlinkClick r:id="rId7"/>
              </a:rPr>
              <a:t>Αφροδίτη</a:t>
            </a:r>
            <a:r>
              <a:rPr b="0" i="0" lang="en-US" sz="2000" u="none" cap="none" strike="noStrike">
                <a:solidFill>
                  <a:schemeClr val="lt1"/>
                </a:solidFill>
                <a:latin typeface="Arial"/>
                <a:ea typeface="Arial"/>
                <a:cs typeface="Arial"/>
                <a:sym typeface="Arial"/>
              </a:rPr>
              <a:t>Το Ηλιακό μας σύστημα  περιλαμβάνει τον Ήλιο και όλα τα αντικείμενα τα οποία κινούνται σε τροχιά γύρω από αυτόν μέσα στο πεδίο βαρύτητάς του, είτε περιστρεφόμενα άμεσα γύρω από αυτόν είτε κινούμενα σε τροχιές γύρω από άλλα σώματα που κινούνται γύρω από τον Ήλιο. Τα αντικείμενα με τη μεγαλύτερη μάζα που περιφέρονται γύρω από τον Ήλιο, ο οποίος συγκεντρώνει την κύρια μάζα του Ηλιακού συστήματος (99,86%), είναι οι οκτώ πλανήτες που σχηματίζουν το πλανητικό σύστημα, των οποίων οι τροχιές είναι σχεδόν ελλειπτικές και βρίσκονται πάνω στο επίπεδο που ορίζει η εκλειπτική. Οι τέσσερις εσώτεροι, ο Ερμής, η Αφροδίτη, η </a:t>
            </a:r>
            <a:r>
              <a:rPr b="0" i="0" lang="en-US" sz="2000" u="sng" cap="none" strike="noStrike">
                <a:solidFill>
                  <a:schemeClr val="hlink"/>
                </a:solidFill>
                <a:latin typeface="Tahoma"/>
                <a:ea typeface="Tahoma"/>
                <a:cs typeface="Tahoma"/>
                <a:sym typeface="Tahoma"/>
                <a:hlinkClick r:id="rId8"/>
              </a:rPr>
              <a:t>Γη</a:t>
            </a:r>
            <a:r>
              <a:rPr b="0" i="0" lang="en-US" sz="2000" u="none" cap="none" strike="noStrike">
                <a:solidFill>
                  <a:schemeClr val="lt1"/>
                </a:solidFill>
                <a:latin typeface="Arial"/>
                <a:ea typeface="Arial"/>
                <a:cs typeface="Arial"/>
                <a:sym typeface="Arial"/>
              </a:rPr>
              <a:t>Το Ηλιακό μας σύστημα  περιλαμβάνει τον Ήλιο και όλα τα αντικείμενα τα οποία κινούνται σε τροχιά γύρω από αυτόν μέσα στο πεδίο βαρύτητάς του, είτε περιστρεφόμενα άμεσα γύρω από αυτόν είτε κινούμενα σε τροχιές γύρω από άλλα σώματα που κινούνται γύρω από τον Ήλιο. Τα αντικείμενα με τη μεγαλύτερη μάζα που περιφέρονται γύρω από τον Ήλιο, ο οποίος συγκεντρώνει την κύρια μάζα του Ηλιακού συστήματος (99,86%), είναι οι οκτώ πλανήτες που σχηματίζουν το πλανητικό σύστημα, των οποίων οι τροχιές είναι σχεδόν ελλειπτικές και βρίσκονται πάνω στο επίπεδο που ορίζει η εκλειπτική. Οι τέσσερις εσώτεροι, ο Ερμής, η Αφροδίτη, η Γη και ο </a:t>
            </a:r>
            <a:r>
              <a:rPr b="0" i="0" lang="en-US" sz="2000" u="sng" cap="none" strike="noStrike">
                <a:solidFill>
                  <a:schemeClr val="hlink"/>
                </a:solidFill>
                <a:latin typeface="Tahoma"/>
                <a:ea typeface="Tahoma"/>
                <a:cs typeface="Tahoma"/>
                <a:sym typeface="Tahoma"/>
                <a:hlinkClick r:id="rId9"/>
              </a:rPr>
              <a:t>Άρης</a:t>
            </a:r>
            <a:r>
              <a:rPr b="0" i="0" lang="en-US" sz="1400" u="none" cap="none" strike="noStrike">
                <a:solidFill>
                  <a:schemeClr val="lt1"/>
                </a:solidFill>
                <a:latin typeface="Tahoma"/>
                <a:ea typeface="Tahoma"/>
                <a:cs typeface="Tahoma"/>
                <a:sym typeface="Tahoma"/>
              </a:rPr>
              <a:t>. </a:t>
            </a:r>
            <a:r>
              <a:rPr b="0" i="0" lang="en-US" sz="2000" u="none" cap="none" strike="noStrike">
                <a:solidFill>
                  <a:schemeClr val="lt1"/>
                </a:solidFill>
                <a:latin typeface="Arial"/>
                <a:ea typeface="Arial"/>
                <a:cs typeface="Arial"/>
                <a:sym typeface="Arial"/>
              </a:rPr>
              <a:t>Οι τέσσερις εξώτεροι πλανήτες ονομάζονται αέριοι γίγαντες. Από αυτούς, οι δύο μεγαλύτεροι, ο </a:t>
            </a:r>
            <a:r>
              <a:rPr b="0" i="0" lang="en-US" sz="2000" u="sng" cap="none" strike="noStrike">
                <a:solidFill>
                  <a:schemeClr val="hlink"/>
                </a:solidFill>
                <a:latin typeface="Tahoma"/>
                <a:ea typeface="Tahoma"/>
                <a:cs typeface="Tahoma"/>
                <a:sym typeface="Tahoma"/>
                <a:hlinkClick r:id="rId10"/>
              </a:rPr>
              <a:t>Δίας</a:t>
            </a:r>
            <a:r>
              <a:rPr b="0" i="0" lang="en-US" sz="2000" u="none" cap="none" strike="noStrike">
                <a:solidFill>
                  <a:schemeClr val="lt1"/>
                </a:solidFill>
                <a:latin typeface="Arial"/>
                <a:ea typeface="Arial"/>
                <a:cs typeface="Arial"/>
                <a:sym typeface="Arial"/>
              </a:rPr>
              <a:t>Οι τέσσερις εξώτεροι πλανήτες ονομάζονται αέριοι γίγαντες. Από αυτούς, οι δύο μεγαλύτεροι, ο Δίας και ο </a:t>
            </a:r>
            <a:r>
              <a:rPr b="0" i="0" lang="en-US" sz="2000" u="sng" cap="none" strike="noStrike">
                <a:solidFill>
                  <a:schemeClr val="hlink"/>
                </a:solidFill>
                <a:latin typeface="Tahoma"/>
                <a:ea typeface="Tahoma"/>
                <a:cs typeface="Tahoma"/>
                <a:sym typeface="Tahoma"/>
                <a:hlinkClick r:id="rId11"/>
              </a:rPr>
              <a:t>Κρόνος</a:t>
            </a:r>
            <a:r>
              <a:rPr b="0" i="0" lang="en-US" sz="2000" u="none" cap="none" strike="noStrike">
                <a:solidFill>
                  <a:schemeClr val="lt1"/>
                </a:solidFill>
                <a:latin typeface="Tahoma"/>
                <a:ea typeface="Tahoma"/>
                <a:cs typeface="Tahoma"/>
                <a:sym typeface="Tahoma"/>
              </a:rPr>
              <a:t> </a:t>
            </a:r>
            <a:r>
              <a:rPr b="0" i="0" lang="en-US" sz="2000" u="none" cap="none" strike="noStrike">
                <a:solidFill>
                  <a:schemeClr val="lt1"/>
                </a:solidFill>
                <a:latin typeface="Arial"/>
                <a:ea typeface="Arial"/>
                <a:cs typeface="Arial"/>
                <a:sym typeface="Arial"/>
              </a:rPr>
              <a:t>και οι άλλοι δύο, ο </a:t>
            </a:r>
            <a:r>
              <a:rPr b="0" i="0" lang="en-US" sz="2000" u="sng" cap="none" strike="noStrike">
                <a:solidFill>
                  <a:schemeClr val="hlink"/>
                </a:solidFill>
                <a:latin typeface="Tahoma"/>
                <a:ea typeface="Tahoma"/>
                <a:cs typeface="Tahoma"/>
                <a:sym typeface="Tahoma"/>
                <a:hlinkClick r:id="rId12"/>
              </a:rPr>
              <a:t>Ουρανός</a:t>
            </a:r>
            <a:r>
              <a:rPr b="0" i="0" lang="en-US" sz="2000" u="none" cap="none" strike="noStrike">
                <a:solidFill>
                  <a:schemeClr val="lt1"/>
                </a:solidFill>
                <a:latin typeface="Arial"/>
                <a:ea typeface="Arial"/>
                <a:cs typeface="Arial"/>
                <a:sym typeface="Arial"/>
              </a:rPr>
              <a:t>και οι άλλοι δύο, ο Ουρανός και ο </a:t>
            </a:r>
            <a:r>
              <a:rPr b="0" i="0" lang="en-US" sz="2000" u="sng" cap="none" strike="noStrike">
                <a:solidFill>
                  <a:schemeClr val="hlink"/>
                </a:solidFill>
                <a:latin typeface="Tahoma"/>
                <a:ea typeface="Tahoma"/>
                <a:cs typeface="Tahoma"/>
                <a:sym typeface="Tahoma"/>
                <a:hlinkClick r:id="rId13"/>
              </a:rPr>
              <a:t>Ποσειδώνας</a:t>
            </a:r>
            <a:r>
              <a:rPr b="0" i="0" lang="en-US" sz="3200" u="none" cap="none" strike="noStrike">
                <a:solidFill>
                  <a:schemeClr val="lt1"/>
                </a:solidFill>
                <a:latin typeface="Tahoma"/>
                <a:ea typeface="Tahoma"/>
                <a:cs typeface="Tahoma"/>
                <a:sym typeface="Tahoma"/>
              </a:rPr>
              <a:t> </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7" name="Shape 167"/>
        <p:cNvGrpSpPr/>
        <p:nvPr/>
      </p:nvGrpSpPr>
      <p:grpSpPr>
        <a:xfrm>
          <a:off x="0" y="0"/>
          <a:ext cx="0" cy="0"/>
          <a:chOff x="0" y="0"/>
          <a:chExt cx="0" cy="0"/>
        </a:xfrm>
      </p:grpSpPr>
      <p:sp>
        <p:nvSpPr>
          <p:cNvPr id="168" name="Shape 168"/>
          <p:cNvSpPr txBox="1"/>
          <p:nvPr>
            <p:ph type="title"/>
          </p:nvPr>
        </p:nvSpPr>
        <p:spPr>
          <a:xfrm>
            <a:off x="457200" y="292100"/>
            <a:ext cx="8229600" cy="13842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2"/>
              </a:buClr>
              <a:buSzPct val="25000"/>
              <a:buFont typeface="Tahoma"/>
              <a:buNone/>
            </a:pPr>
            <a:r>
              <a:rPr b="1" lang="en-US" u="sng"/>
              <a:t>Ο </a:t>
            </a:r>
            <a:r>
              <a:rPr b="1" i="0" lang="en-US" sz="4400" u="sng" cap="none" strike="noStrike">
                <a:solidFill>
                  <a:schemeClr val="lt2"/>
                </a:solidFill>
                <a:latin typeface="Tahoma"/>
                <a:ea typeface="Tahoma"/>
                <a:cs typeface="Tahoma"/>
                <a:sym typeface="Tahoma"/>
              </a:rPr>
              <a:t>ΟΥΡΑΝΟΣ</a:t>
            </a:r>
            <a:r>
              <a:rPr b="0" i="0" lang="en-US" sz="4400" u="none" cap="none" strike="noStrike">
                <a:solidFill>
                  <a:schemeClr val="lt2"/>
                </a:solidFill>
                <a:latin typeface="Tahoma"/>
                <a:ea typeface="Tahoma"/>
                <a:cs typeface="Tahoma"/>
                <a:sym typeface="Tahoma"/>
              </a:rPr>
              <a:t> </a:t>
            </a:r>
          </a:p>
        </p:txBody>
      </p:sp>
      <p:sp>
        <p:nvSpPr>
          <p:cNvPr id="169" name="Shape 169"/>
          <p:cNvSpPr txBox="1"/>
          <p:nvPr>
            <p:ph idx="1" type="body"/>
          </p:nvPr>
        </p:nvSpPr>
        <p:spPr>
          <a:xfrm>
            <a:off x="468312" y="1628775"/>
            <a:ext cx="4027487" cy="5229225"/>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hlink"/>
              </a:buClr>
              <a:buSzPct val="120000"/>
              <a:buFont typeface="Arial"/>
              <a:buChar char="•"/>
            </a:pPr>
            <a:r>
              <a:rPr b="0" i="0" lang="en-US" sz="2000" u="none" cap="none" strike="noStrike">
                <a:solidFill>
                  <a:schemeClr val="lt1"/>
                </a:solidFill>
                <a:latin typeface="Arial"/>
                <a:ea typeface="Arial"/>
                <a:cs typeface="Arial"/>
                <a:sym typeface="Arial"/>
              </a:rPr>
              <a:t>Ο </a:t>
            </a:r>
            <a:r>
              <a:rPr b="1" i="0" lang="en-US" sz="2000" u="none" cap="none" strike="noStrike">
                <a:solidFill>
                  <a:schemeClr val="lt1"/>
                </a:solidFill>
                <a:latin typeface="Arial"/>
                <a:ea typeface="Arial"/>
                <a:cs typeface="Arial"/>
                <a:sym typeface="Arial"/>
              </a:rPr>
              <a:t>Ουρανός</a:t>
            </a:r>
            <a:r>
              <a:rPr b="0" i="0" lang="en-US" sz="2000" u="none" cap="none" strike="noStrike">
                <a:solidFill>
                  <a:schemeClr val="lt1"/>
                </a:solidFill>
                <a:latin typeface="Arial"/>
                <a:ea typeface="Arial"/>
                <a:cs typeface="Arial"/>
                <a:sym typeface="Arial"/>
              </a:rPr>
              <a:t> είναι ο έβδομος σε απόσταση από τον </a:t>
            </a:r>
            <a:r>
              <a:rPr b="0" i="0" lang="en-US" sz="2000" u="sng" cap="none" strike="noStrike">
                <a:solidFill>
                  <a:schemeClr val="hlink"/>
                </a:solidFill>
                <a:latin typeface="Tahoma"/>
                <a:ea typeface="Tahoma"/>
                <a:cs typeface="Tahoma"/>
                <a:sym typeface="Tahoma"/>
                <a:hlinkClick r:id="rId3"/>
              </a:rPr>
              <a:t>Ήλιο</a:t>
            </a:r>
            <a:r>
              <a:rPr b="0" i="0" lang="en-US" sz="2000" u="none" cap="none" strike="noStrike">
                <a:solidFill>
                  <a:schemeClr val="lt1"/>
                </a:solidFill>
                <a:latin typeface="Arial"/>
                <a:ea typeface="Arial"/>
                <a:cs typeface="Arial"/>
                <a:sym typeface="Arial"/>
              </a:rPr>
              <a:t> είναι ο έβδομος σε απόσταση από τον Ήλιο, ο τρίτος μεγαλύτερος και ο τέταρτος σε μάζα </a:t>
            </a:r>
            <a:r>
              <a:rPr b="0" i="0" lang="en-US" sz="2000" u="sng" cap="none" strike="noStrike">
                <a:solidFill>
                  <a:schemeClr val="hlink"/>
                </a:solidFill>
                <a:latin typeface="Tahoma"/>
                <a:ea typeface="Tahoma"/>
                <a:cs typeface="Tahoma"/>
                <a:sym typeface="Tahoma"/>
                <a:hlinkClick r:id="rId4"/>
              </a:rPr>
              <a:t>πλανήτης</a:t>
            </a:r>
            <a:r>
              <a:rPr b="0" i="0" lang="en-US" sz="2000" u="none" cap="none" strike="noStrike">
                <a:solidFill>
                  <a:schemeClr val="lt1"/>
                </a:solidFill>
                <a:latin typeface="Arial"/>
                <a:ea typeface="Arial"/>
                <a:cs typeface="Arial"/>
                <a:sym typeface="Arial"/>
              </a:rPr>
              <a:t> είναι ο έβδομος σε απόσταση από τον Ήλιο, ο τρίτος μεγαλύτερος και ο τέταρτος σε μάζα πλανήτης του </a:t>
            </a:r>
            <a:r>
              <a:rPr b="0" i="0" lang="en-US" sz="2000" u="sng" cap="none" strike="noStrike">
                <a:solidFill>
                  <a:schemeClr val="hlink"/>
                </a:solidFill>
                <a:latin typeface="Tahoma"/>
                <a:ea typeface="Tahoma"/>
                <a:cs typeface="Tahoma"/>
                <a:sym typeface="Tahoma"/>
                <a:hlinkClick r:id="rId5"/>
              </a:rPr>
              <a:t>Ηλιακού συστήματος</a:t>
            </a:r>
            <a:r>
              <a:rPr b="0" i="0" lang="en-US" sz="2000" u="none" cap="none" strike="noStrike">
                <a:solidFill>
                  <a:schemeClr val="lt1"/>
                </a:solidFill>
                <a:latin typeface="Arial"/>
                <a:ea typeface="Arial"/>
                <a:cs typeface="Arial"/>
                <a:sym typeface="Arial"/>
              </a:rPr>
              <a:t> είναι ο έβδομος σε απόσταση από τον Ήλιο, ο τρίτος μεγαλύτερος και ο τέταρτος σε μάζα πλανήτης του Ηλιακού συστήματος Ο Ουρανός είναι ένας μεγάλος πλανήτης, ένας από τους τέσσερις γίγαντες αερίων του ηλιακού μας συστήματος, αλλά στη δομή μοιάζει περισσότερο με τον </a:t>
            </a:r>
            <a:r>
              <a:rPr b="0" i="0" lang="en-US" sz="2000" u="sng" cap="none" strike="noStrike">
                <a:solidFill>
                  <a:schemeClr val="hlink"/>
                </a:solidFill>
                <a:latin typeface="Tahoma"/>
                <a:ea typeface="Tahoma"/>
                <a:cs typeface="Tahoma"/>
                <a:sym typeface="Tahoma"/>
                <a:hlinkClick r:id="rId6"/>
              </a:rPr>
              <a:t>Ποσειδώνα</a:t>
            </a:r>
            <a:r>
              <a:rPr b="0" i="0" lang="en-US" sz="2000" u="none" cap="none" strike="noStrike">
                <a:solidFill>
                  <a:schemeClr val="lt1"/>
                </a:solidFill>
                <a:latin typeface="Arial"/>
                <a:ea typeface="Arial"/>
                <a:cs typeface="Arial"/>
                <a:sym typeface="Arial"/>
              </a:rPr>
              <a:t>, παρά με τους άλλους δύο. Λόγω της μεγάλης απόστασής του από τη Γη, δεν είναι σχεδόν καθόλου ορατός με γυμνό μάτι.</a:t>
            </a:r>
          </a:p>
        </p:txBody>
      </p:sp>
      <p:pic>
        <p:nvPicPr>
          <p:cNvPr id="170" name="Shape 170"/>
          <p:cNvPicPr preferRelativeResize="0"/>
          <p:nvPr>
            <p:ph idx="1" type="body"/>
          </p:nvPr>
        </p:nvPicPr>
        <p:blipFill rotWithShape="1">
          <a:blip r:embed="rId7">
            <a:alphaModFix/>
          </a:blip>
          <a:srcRect b="0" l="0" r="0" t="0"/>
          <a:stretch/>
        </p:blipFill>
        <p:spPr>
          <a:xfrm>
            <a:off x="4643437" y="1844675"/>
            <a:ext cx="4278311" cy="4278311"/>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4" name="Shape 174"/>
        <p:cNvGrpSpPr/>
        <p:nvPr/>
      </p:nvGrpSpPr>
      <p:grpSpPr>
        <a:xfrm>
          <a:off x="0" y="0"/>
          <a:ext cx="0" cy="0"/>
          <a:chOff x="0" y="0"/>
          <a:chExt cx="0" cy="0"/>
        </a:xfrm>
      </p:grpSpPr>
      <p:sp>
        <p:nvSpPr>
          <p:cNvPr id="175" name="Shape 175"/>
          <p:cNvSpPr txBox="1"/>
          <p:nvPr>
            <p:ph type="title"/>
          </p:nvPr>
        </p:nvSpPr>
        <p:spPr>
          <a:xfrm>
            <a:off x="785812" y="214312"/>
            <a:ext cx="6643687" cy="1084261"/>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lt2"/>
              </a:buClr>
              <a:buSzPct val="25000"/>
              <a:buFont typeface="Tahoma"/>
              <a:buNone/>
            </a:pPr>
            <a:r>
              <a:rPr b="1" i="0" lang="en-US" sz="4400" u="sng" cap="none" strike="noStrike">
                <a:solidFill>
                  <a:schemeClr val="lt2"/>
                </a:solidFill>
                <a:latin typeface="Tahoma"/>
                <a:ea typeface="Tahoma"/>
                <a:cs typeface="Tahoma"/>
                <a:sym typeface="Tahoma"/>
              </a:rPr>
              <a:t>Ο ΠΛΟΥΤΩΝΑΣ</a:t>
            </a:r>
          </a:p>
        </p:txBody>
      </p:sp>
      <p:pic>
        <p:nvPicPr>
          <p:cNvPr id="176" name="Shape 176"/>
          <p:cNvPicPr preferRelativeResize="0"/>
          <p:nvPr>
            <p:ph idx="1" type="body"/>
          </p:nvPr>
        </p:nvPicPr>
        <p:blipFill rotWithShape="1">
          <a:blip r:embed="rId3">
            <a:alphaModFix/>
          </a:blip>
          <a:srcRect b="0" l="0" r="0" t="0"/>
          <a:stretch/>
        </p:blipFill>
        <p:spPr>
          <a:xfrm>
            <a:off x="3770312" y="1500187"/>
            <a:ext cx="5216524" cy="4714874"/>
          </a:xfrm>
          <a:prstGeom prst="rect">
            <a:avLst/>
          </a:prstGeom>
          <a:noFill/>
          <a:ln>
            <a:noFill/>
          </a:ln>
        </p:spPr>
      </p:pic>
      <p:sp>
        <p:nvSpPr>
          <p:cNvPr id="177" name="Shape 177"/>
          <p:cNvSpPr txBox="1"/>
          <p:nvPr>
            <p:ph idx="1" type="body"/>
          </p:nvPr>
        </p:nvSpPr>
        <p:spPr>
          <a:xfrm>
            <a:off x="179386" y="2060575"/>
            <a:ext cx="3463924" cy="38163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hlink"/>
              </a:buClr>
              <a:buSzPct val="25000"/>
              <a:buFont typeface="Arial"/>
              <a:buNone/>
            </a:pPr>
            <a:r>
              <a:rPr b="0" i="0" lang="en-US" sz="2000" u="none" cap="none" strike="noStrike">
                <a:solidFill>
                  <a:schemeClr val="lt1"/>
                </a:solidFill>
                <a:latin typeface="Arial"/>
                <a:ea typeface="Arial"/>
                <a:cs typeface="Arial"/>
                <a:sym typeface="Arial"/>
              </a:rPr>
              <a:t>Ο Πλούτωνας, είναι ένας πλανήτης νάνος του Ηλιακού συστήματος και το μεγαλύτερο αντικείμενο στη Ζώνη του Κάιπερ. O Πλούτωνας αποτελείται κατά κύριο λόγο από πέτρωμα και πάγο, και η μάζα του είναι σχετικά μικρή. </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1" name="Shape 181"/>
        <p:cNvGrpSpPr/>
        <p:nvPr/>
      </p:nvGrpSpPr>
      <p:grpSpPr>
        <a:xfrm>
          <a:off x="0" y="0"/>
          <a:ext cx="0" cy="0"/>
          <a:chOff x="0" y="0"/>
          <a:chExt cx="0" cy="0"/>
        </a:xfrm>
      </p:grpSpPr>
      <p:sp>
        <p:nvSpPr>
          <p:cNvPr id="182" name="Shape 182"/>
          <p:cNvSpPr txBox="1"/>
          <p:nvPr>
            <p:ph idx="1" type="body"/>
          </p:nvPr>
        </p:nvSpPr>
        <p:spPr>
          <a:xfrm>
            <a:off x="323850" y="1844675"/>
            <a:ext cx="8496299" cy="3240087"/>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hlink"/>
              </a:buClr>
              <a:buSzPct val="120000"/>
              <a:buFont typeface="Arial"/>
              <a:buChar char="•"/>
            </a:pPr>
            <a:r>
              <a:rPr b="0" i="0" lang="en-US" sz="2000" u="none" cap="none" strike="noStrike">
                <a:solidFill>
                  <a:schemeClr val="lt1"/>
                </a:solidFill>
                <a:latin typeface="Arial"/>
                <a:ea typeface="Arial"/>
                <a:cs typeface="Arial"/>
                <a:sym typeface="Arial"/>
              </a:rPr>
              <a:t>Μετά από πρόσφατες φωτογραφίες του διαστημικού τηλεσκοπίου Hubble, ο Πλούτωνας εμφανίζεται κατά τουλάχιστον 20% πιο κόκκινος από το παρελθόν. Σύμφωνα με τους επιστήμονες, αυτό οφείλεται στο γεγονός πως εισέρχεται σε μία νέα φάση στην περιφορά του γύρω από τον Ήλιο, κάτι που κάνει τους πάγους από άζωτο στην επιφάνειά του να μεταβάλλονται, δίνοντας ένα πιο έντονο κόκκινο χρώμα στον πλανήτη-νάνο. Ο Πλούτωνας είναι το τελευταίο από τα βασικά σώματα του ηλιακού συστήματος που δεν έχει εξερευνηθεί.</a:t>
            </a:r>
          </a:p>
          <a:p>
            <a:pPr indent="-342900" lvl="0" marL="342900" marR="0" rtl="0" algn="l">
              <a:spcBef>
                <a:spcPts val="400"/>
              </a:spcBef>
              <a:spcAft>
                <a:spcPts val="0"/>
              </a:spcAft>
              <a:buClr>
                <a:schemeClr val="hlink"/>
              </a:buClr>
              <a:buSzPct val="120000"/>
              <a:buFont typeface="Tahoma"/>
              <a:buNone/>
            </a:pPr>
            <a:r>
              <a:t/>
            </a:r>
            <a:endParaRPr b="0" i="0" sz="2000" u="none">
              <a:solidFill>
                <a:schemeClr val="lt1"/>
              </a:solidFill>
              <a:latin typeface="Arial"/>
              <a:ea typeface="Arial"/>
              <a:cs typeface="Arial"/>
              <a:sym typeface="Arial"/>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6" name="Shape 186"/>
        <p:cNvGrpSpPr/>
        <p:nvPr/>
      </p:nvGrpSpPr>
      <p:grpSpPr>
        <a:xfrm>
          <a:off x="0" y="0"/>
          <a:ext cx="0" cy="0"/>
          <a:chOff x="0" y="0"/>
          <a:chExt cx="0" cy="0"/>
        </a:xfrm>
      </p:grpSpPr>
      <p:sp>
        <p:nvSpPr>
          <p:cNvPr id="187" name="Shape 187"/>
          <p:cNvSpPr txBox="1"/>
          <p:nvPr>
            <p:ph type="title"/>
          </p:nvPr>
        </p:nvSpPr>
        <p:spPr>
          <a:xfrm>
            <a:off x="611187" y="115886"/>
            <a:ext cx="7643812" cy="1162049"/>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lt2"/>
              </a:buClr>
              <a:buSzPct val="25000"/>
              <a:buFont typeface="Arial"/>
              <a:buNone/>
            </a:pPr>
            <a:r>
              <a:rPr b="1" i="0" lang="en-US" sz="4400" u="sng" cap="none" strike="noStrike">
                <a:solidFill>
                  <a:schemeClr val="lt2"/>
                </a:solidFill>
                <a:latin typeface="Arial"/>
                <a:ea typeface="Arial"/>
                <a:cs typeface="Arial"/>
                <a:sym typeface="Arial"/>
              </a:rPr>
              <a:t>Ο ΠΟΣΕΙΔΩΝΑΣ</a:t>
            </a:r>
          </a:p>
        </p:txBody>
      </p:sp>
      <p:pic>
        <p:nvPicPr>
          <p:cNvPr id="188" name="Shape 188"/>
          <p:cNvPicPr preferRelativeResize="0"/>
          <p:nvPr>
            <p:ph idx="1" type="body"/>
          </p:nvPr>
        </p:nvPicPr>
        <p:blipFill rotWithShape="1">
          <a:blip r:embed="rId3">
            <a:alphaModFix/>
          </a:blip>
          <a:srcRect b="0" l="0" r="0" t="0"/>
          <a:stretch/>
        </p:blipFill>
        <p:spPr>
          <a:xfrm>
            <a:off x="3984625" y="1628775"/>
            <a:ext cx="4824412" cy="4824412"/>
          </a:xfrm>
          <a:prstGeom prst="rect">
            <a:avLst/>
          </a:prstGeom>
          <a:noFill/>
          <a:ln>
            <a:noFill/>
          </a:ln>
        </p:spPr>
      </p:pic>
      <p:sp>
        <p:nvSpPr>
          <p:cNvPr id="189" name="Shape 189"/>
          <p:cNvSpPr txBox="1"/>
          <p:nvPr>
            <p:ph idx="1" type="body"/>
          </p:nvPr>
        </p:nvSpPr>
        <p:spPr>
          <a:xfrm>
            <a:off x="323850" y="1412875"/>
            <a:ext cx="3311524" cy="51117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hlink"/>
              </a:buClr>
              <a:buSzPct val="25000"/>
              <a:buFont typeface="Arial"/>
              <a:buNone/>
            </a:pPr>
            <a:r>
              <a:rPr b="0" i="0" lang="en-US" sz="2000" u="none">
                <a:solidFill>
                  <a:schemeClr val="lt1"/>
                </a:solidFill>
                <a:latin typeface="Arial"/>
                <a:ea typeface="Arial"/>
                <a:cs typeface="Arial"/>
                <a:sym typeface="Arial"/>
              </a:rPr>
              <a:t>Ανακαλύφθηκε θεωρητικά το 1843, πριν παρατηρηθεί με τηλεσκόπιο, λόγω των βαρυτικών του επιδράσεων (παρέλξεις) που ασκούσε στον Ουρανό. Η εσωτερική δομή του Ποσειδώνα μοιάζει με αυτή του Ουρανού. Η ατμόσφαιρά του αποτελεί περίπου το 5 με 10 τις εκατό της συνολικής μάζας και 10 με 20 τις εκατό της ακτίνας του πλανήτη. </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3" name="Shape 193"/>
        <p:cNvGrpSpPr/>
        <p:nvPr/>
      </p:nvGrpSpPr>
      <p:grpSpPr>
        <a:xfrm>
          <a:off x="0" y="0"/>
          <a:ext cx="0" cy="0"/>
          <a:chOff x="0" y="0"/>
          <a:chExt cx="0" cy="0"/>
        </a:xfrm>
      </p:grpSpPr>
      <p:sp>
        <p:nvSpPr>
          <p:cNvPr id="194" name="Shape 194"/>
          <p:cNvSpPr txBox="1"/>
          <p:nvPr>
            <p:ph type="title"/>
          </p:nvPr>
        </p:nvSpPr>
        <p:spPr>
          <a:xfrm>
            <a:off x="1692275" y="-171450"/>
            <a:ext cx="5759449" cy="979487"/>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lt2"/>
              </a:buClr>
              <a:buSzPct val="25000"/>
              <a:buFont typeface="Tahoma"/>
              <a:buNone/>
            </a:pPr>
            <a:r>
              <a:rPr b="1" i="0" lang="en-US" sz="2000" u="none" cap="none" strike="noStrike">
                <a:solidFill>
                  <a:schemeClr val="lt2"/>
                </a:solidFill>
                <a:latin typeface="Tahoma"/>
                <a:ea typeface="Tahoma"/>
                <a:cs typeface="Tahoma"/>
                <a:sym typeface="Tahoma"/>
              </a:rPr>
              <a:t> </a:t>
            </a:r>
            <a:r>
              <a:rPr b="1" i="0" lang="en-US" sz="4400" u="sng" cap="none" strike="noStrike">
                <a:solidFill>
                  <a:schemeClr val="lt2"/>
                </a:solidFill>
                <a:latin typeface="Arial"/>
                <a:ea typeface="Arial"/>
                <a:cs typeface="Arial"/>
                <a:sym typeface="Arial"/>
              </a:rPr>
              <a:t>Ο ΚΡΟΝΟΣ</a:t>
            </a:r>
          </a:p>
        </p:txBody>
      </p:sp>
      <p:sp>
        <p:nvSpPr>
          <p:cNvPr id="195" name="Shape 195"/>
          <p:cNvSpPr txBox="1"/>
          <p:nvPr>
            <p:ph idx="1" type="body"/>
          </p:nvPr>
        </p:nvSpPr>
        <p:spPr>
          <a:xfrm>
            <a:off x="0" y="687387"/>
            <a:ext cx="3708400" cy="61658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hlink"/>
              </a:buClr>
              <a:buSzPct val="25000"/>
              <a:buFont typeface="Tahoma"/>
              <a:buNone/>
            </a:pPr>
            <a:r>
              <a:rPr b="0" i="0" lang="en-US" sz="2000" u="none">
                <a:solidFill>
                  <a:schemeClr val="lt1"/>
                </a:solidFill>
                <a:latin typeface="Tahoma"/>
                <a:ea typeface="Tahoma"/>
                <a:cs typeface="Tahoma"/>
                <a:sym typeface="Tahoma"/>
              </a:rPr>
              <a:t>Ο Κρόνος είναι ο έκτος πλανήτης σε σχέση με την απόστασή του από τον Ήλιο και ο δεύτερος σε μέγεθος του Ηλιακού Συστήματος μετά τον Δία και ανήκει στους λεγόμενους γίγαντες αερίων. Λόγω της μεγάλης μάζας του Κρόνου και της μεγάλης βαρύτητας, οι συνθήκες που παράγονται στον Κρόνο είναι ακραίες. Ο Κρόνος διαθέτει εννέα δακτυλίους, οι οποίοι αποτελούνται από σωματίδια σκόνης και πάγου, και 62 δορυφόρους, χωρίς να συνυπολογίζονται οι μικροί δορυφόροι και οι έλικες. Ο μεγαλύτερος δορυφόρος του Κρόνου, ο Τιτάνας.</a:t>
            </a:r>
          </a:p>
        </p:txBody>
      </p:sp>
      <p:pic>
        <p:nvPicPr>
          <p:cNvPr id="196" name="Shape 196"/>
          <p:cNvPicPr preferRelativeResize="0"/>
          <p:nvPr>
            <p:ph idx="1" type="body"/>
          </p:nvPr>
        </p:nvPicPr>
        <p:blipFill rotWithShape="1">
          <a:blip r:embed="rId3">
            <a:alphaModFix/>
          </a:blip>
          <a:srcRect b="0" l="0" r="0" t="0"/>
          <a:stretch/>
        </p:blipFill>
        <p:spPr>
          <a:xfrm>
            <a:off x="3563937" y="1557337"/>
            <a:ext cx="5387974" cy="4535487"/>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0" name="Shape 200"/>
        <p:cNvGrpSpPr/>
        <p:nvPr/>
      </p:nvGrpSpPr>
      <p:grpSpPr>
        <a:xfrm>
          <a:off x="0" y="0"/>
          <a:ext cx="0" cy="0"/>
          <a:chOff x="0" y="0"/>
          <a:chExt cx="0" cy="0"/>
        </a:xfrm>
      </p:grpSpPr>
      <p:sp>
        <p:nvSpPr>
          <p:cNvPr id="201" name="Shape 201"/>
          <p:cNvSpPr txBox="1"/>
          <p:nvPr>
            <p:ph idx="1" type="body"/>
          </p:nvPr>
        </p:nvSpPr>
        <p:spPr>
          <a:xfrm>
            <a:off x="530225" y="1671636"/>
            <a:ext cx="8291512" cy="381634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hlink"/>
              </a:buClr>
              <a:buSzPct val="120000"/>
              <a:buFont typeface="Tahoma"/>
              <a:buChar char="•"/>
            </a:pPr>
            <a:r>
              <a:rPr b="0" i="0" lang="en-US" sz="2000" u="none">
                <a:solidFill>
                  <a:schemeClr val="lt1"/>
                </a:solidFill>
                <a:latin typeface="Tahoma"/>
                <a:ea typeface="Tahoma"/>
                <a:cs typeface="Tahoma"/>
                <a:sym typeface="Tahoma"/>
              </a:rPr>
              <a:t>Για αιώνες τον θεωρούσαν τον τελευταίο (εξώτατο) πλανήτη του Ηλιακού Συστήματος, καθώς είναι γνωστος από την αρχαιότητα. Ο Κρόνος είναι εμφανώς συμπιεσμένος στους πόλους και αυτό οφείλεται στην πολύ γρήγορη περιστροφή του πλανήτη γύρω από τον άξονά του, τη μικρή πυκνότητά του και τη ρευστή κατάστασή του. στός από την αρχαιότητα</a:t>
            </a:r>
            <a:r>
              <a:rPr b="0" i="0" lang="en-US" sz="1400" u="none">
                <a:solidFill>
                  <a:schemeClr val="lt1"/>
                </a:solidFill>
                <a:latin typeface="Tahoma"/>
                <a:ea typeface="Tahoma"/>
                <a:cs typeface="Tahoma"/>
                <a:sym typeface="Tahoma"/>
              </a:rPr>
              <a:t>.</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5" name="Shape 205"/>
        <p:cNvGrpSpPr/>
        <p:nvPr/>
      </p:nvGrpSpPr>
      <p:grpSpPr>
        <a:xfrm>
          <a:off x="0" y="0"/>
          <a:ext cx="0" cy="0"/>
          <a:chOff x="0" y="0"/>
          <a:chExt cx="0" cy="0"/>
        </a:xfrm>
      </p:grpSpPr>
      <p:sp>
        <p:nvSpPr>
          <p:cNvPr id="206" name="Shape 206"/>
          <p:cNvSpPr txBox="1"/>
          <p:nvPr>
            <p:ph idx="1" type="body"/>
          </p:nvPr>
        </p:nvSpPr>
        <p:spPr>
          <a:xfrm>
            <a:off x="468312" y="260350"/>
            <a:ext cx="3816349" cy="5976936"/>
          </a:xfrm>
          <a:prstGeom prst="rect">
            <a:avLst/>
          </a:prstGeom>
          <a:noFill/>
          <a:ln>
            <a:noFill/>
          </a:ln>
        </p:spPr>
        <p:txBody>
          <a:bodyPr anchorCtr="0" anchor="t" bIns="45700" lIns="91425" rIns="91425" tIns="45700">
            <a:noAutofit/>
          </a:bodyPr>
          <a:lstStyle/>
          <a:p>
            <a:pPr indent="-285750" lvl="0" marL="285750" marR="0" rtl="0" algn="l">
              <a:lnSpc>
                <a:spcPct val="100000"/>
              </a:lnSpc>
              <a:spcBef>
                <a:spcPts val="0"/>
              </a:spcBef>
              <a:spcAft>
                <a:spcPts val="0"/>
              </a:spcAft>
              <a:buClr>
                <a:schemeClr val="hlink"/>
              </a:buClr>
              <a:buSzPct val="171428"/>
              <a:buFont typeface="Tahoma"/>
              <a:buChar char="•"/>
            </a:pPr>
            <a:r>
              <a:rPr b="0" i="0" lang="en-US" sz="1400" u="none">
                <a:solidFill>
                  <a:schemeClr val="lt1"/>
                </a:solidFill>
                <a:latin typeface="Tahoma"/>
                <a:ea typeface="Tahoma"/>
                <a:cs typeface="Tahoma"/>
                <a:sym typeface="Tahoma"/>
              </a:rPr>
              <a:t> </a:t>
            </a:r>
            <a:r>
              <a:rPr b="0" i="0" lang="en-US" sz="2000" u="none">
                <a:solidFill>
                  <a:schemeClr val="lt1"/>
                </a:solidFill>
                <a:latin typeface="Tahoma"/>
                <a:ea typeface="Tahoma"/>
                <a:cs typeface="Tahoma"/>
                <a:sym typeface="Tahoma"/>
              </a:rPr>
              <a:t>Στην ατμόσφαιρα η περιστροφή των αερίων που σκεπάζουν τον πλανήτη δεν γίνεται  ομοιόμορφα. Τα υψηλότερα νέφη του Κρόνου αποτελούνται από κρυστάλλους αμμωνίας, ενώ τα κατώτερα φαίνεται ότι αποτελούνται είτε από υδρόθειο του αμμωνίου .</a:t>
            </a:r>
          </a:p>
          <a:p>
            <a:pPr indent="-285750" lvl="0" marL="285750" marR="0" rtl="0" algn="l">
              <a:lnSpc>
                <a:spcPct val="100000"/>
              </a:lnSpc>
              <a:spcBef>
                <a:spcPts val="400"/>
              </a:spcBef>
              <a:spcAft>
                <a:spcPts val="0"/>
              </a:spcAft>
              <a:buClr>
                <a:schemeClr val="hlink"/>
              </a:buClr>
              <a:buSzPct val="120000"/>
              <a:buFont typeface="Tahoma"/>
              <a:buChar char="•"/>
            </a:pPr>
            <a:r>
              <a:rPr b="0" i="0" lang="en-US" sz="2000" u="none">
                <a:solidFill>
                  <a:schemeClr val="lt1"/>
                </a:solidFill>
                <a:latin typeface="Tahoma"/>
                <a:ea typeface="Tahoma"/>
                <a:cs typeface="Tahoma"/>
                <a:sym typeface="Tahoma"/>
              </a:rPr>
              <a:t>Έχει επιβεβαιωθεί η ύπαρξη 62 δορυφόρων[29] διαφόρων μεγεθών σε τροχιά γύρω από τον Κρόνο, 53 από τους οποίους έχουν λάβει ονόματα. Ο μεγαλύτερος από αυτούς είναι ο Τιτάνας που είναι ο δεύτερος μεγαλύτερος δορυφόρος στο Ηλιακό Σύστημα </a:t>
            </a:r>
          </a:p>
        </p:txBody>
      </p:sp>
      <p:pic>
        <p:nvPicPr>
          <p:cNvPr id="207" name="Shape 207"/>
          <p:cNvPicPr preferRelativeResize="0"/>
          <p:nvPr>
            <p:ph idx="1" type="body"/>
          </p:nvPr>
        </p:nvPicPr>
        <p:blipFill rotWithShape="1">
          <a:blip r:embed="rId3">
            <a:alphaModFix/>
          </a:blip>
          <a:srcRect b="0" l="0" r="0" t="0"/>
          <a:stretch/>
        </p:blipFill>
        <p:spPr>
          <a:xfrm>
            <a:off x="4284662" y="1125537"/>
            <a:ext cx="4643437" cy="4319587"/>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1" name="Shape 211"/>
        <p:cNvGrpSpPr/>
        <p:nvPr/>
      </p:nvGrpSpPr>
      <p:grpSpPr>
        <a:xfrm>
          <a:off x="0" y="0"/>
          <a:ext cx="0" cy="0"/>
          <a:chOff x="0" y="0"/>
          <a:chExt cx="0" cy="0"/>
        </a:xfrm>
      </p:grpSpPr>
      <p:pic>
        <p:nvPicPr>
          <p:cNvPr id="212" name="Shape 212"/>
          <p:cNvPicPr preferRelativeResize="0"/>
          <p:nvPr>
            <p:ph idx="1" type="body"/>
          </p:nvPr>
        </p:nvPicPr>
        <p:blipFill rotWithShape="1">
          <a:blip r:embed="rId3">
            <a:alphaModFix/>
          </a:blip>
          <a:srcRect b="0" l="0" r="0" t="0"/>
          <a:stretch/>
        </p:blipFill>
        <p:spPr>
          <a:xfrm>
            <a:off x="3575050" y="765175"/>
            <a:ext cx="5173661" cy="5184775"/>
          </a:xfrm>
          <a:prstGeom prst="rect">
            <a:avLst/>
          </a:prstGeom>
          <a:noFill/>
          <a:ln>
            <a:noFill/>
          </a:ln>
        </p:spPr>
      </p:pic>
      <p:sp>
        <p:nvSpPr>
          <p:cNvPr id="213" name="Shape 213"/>
          <p:cNvSpPr txBox="1"/>
          <p:nvPr>
            <p:ph idx="1" type="body"/>
          </p:nvPr>
        </p:nvSpPr>
        <p:spPr>
          <a:xfrm>
            <a:off x="107950" y="260350"/>
            <a:ext cx="3368674" cy="5843587"/>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hlink"/>
              </a:buClr>
              <a:buSzPct val="120000"/>
              <a:buFont typeface="Tahoma"/>
              <a:buNone/>
            </a:pPr>
            <a:r>
              <a:t/>
            </a:r>
            <a:endParaRPr b="0" i="0" sz="2000" u="none">
              <a:solidFill>
                <a:schemeClr val="lt1"/>
              </a:solidFill>
              <a:latin typeface="Tahoma"/>
              <a:ea typeface="Tahoma"/>
              <a:cs typeface="Tahoma"/>
              <a:sym typeface="Tahoma"/>
            </a:endParaRPr>
          </a:p>
          <a:p>
            <a:pPr indent="-342900" lvl="0" marL="342900" marR="0" rtl="0" algn="l">
              <a:lnSpc>
                <a:spcPct val="100000"/>
              </a:lnSpc>
              <a:spcBef>
                <a:spcPts val="400"/>
              </a:spcBef>
              <a:spcAft>
                <a:spcPts val="0"/>
              </a:spcAft>
              <a:buClr>
                <a:schemeClr val="hlink"/>
              </a:buClr>
              <a:buSzPct val="120000"/>
              <a:buFont typeface="Tahoma"/>
              <a:buNone/>
            </a:pPr>
            <a:r>
              <a:t/>
            </a:r>
            <a:endParaRPr b="0" i="0" sz="2000" u="none">
              <a:solidFill>
                <a:schemeClr val="lt1"/>
              </a:solidFill>
              <a:latin typeface="Tahoma"/>
              <a:ea typeface="Tahoma"/>
              <a:cs typeface="Tahoma"/>
              <a:sym typeface="Tahoma"/>
            </a:endParaRPr>
          </a:p>
          <a:p>
            <a:pPr indent="-342900" lvl="0" marL="342900" marR="0" rtl="0" algn="l">
              <a:lnSpc>
                <a:spcPct val="100000"/>
              </a:lnSpc>
              <a:spcBef>
                <a:spcPts val="400"/>
              </a:spcBef>
              <a:spcAft>
                <a:spcPts val="0"/>
              </a:spcAft>
              <a:buClr>
                <a:schemeClr val="hlink"/>
              </a:buClr>
              <a:buSzPct val="120000"/>
              <a:buFont typeface="Tahoma"/>
              <a:buChar char="•"/>
            </a:pPr>
            <a:r>
              <a:rPr b="0" i="0" lang="en-US" sz="2000" u="none">
                <a:solidFill>
                  <a:schemeClr val="lt1"/>
                </a:solidFill>
                <a:latin typeface="Tahoma"/>
                <a:ea typeface="Tahoma"/>
                <a:cs typeface="Tahoma"/>
                <a:sym typeface="Tahoma"/>
              </a:rPr>
              <a:t>Οι εντυπωσιακοί δακτύλιοι γύρω από τον Κρόνο παρατηρήθηκαν για πρώτη φορά από τον Γαλιλαίο.</a:t>
            </a:r>
          </a:p>
          <a:p>
            <a:pPr indent="-342900" lvl="0" marL="342900" marR="0" rtl="0" algn="l">
              <a:lnSpc>
                <a:spcPct val="100000"/>
              </a:lnSpc>
              <a:spcBef>
                <a:spcPts val="400"/>
              </a:spcBef>
              <a:spcAft>
                <a:spcPts val="0"/>
              </a:spcAft>
              <a:buClr>
                <a:schemeClr val="hlink"/>
              </a:buClr>
              <a:buSzPct val="120000"/>
              <a:buFont typeface="Tahoma"/>
              <a:buChar char="•"/>
            </a:pPr>
            <a:r>
              <a:rPr b="0" i="0" lang="en-US" sz="2000" u="none">
                <a:solidFill>
                  <a:schemeClr val="lt1"/>
                </a:solidFill>
                <a:latin typeface="Tahoma"/>
                <a:ea typeface="Tahoma"/>
                <a:cs typeface="Tahoma"/>
                <a:sym typeface="Tahoma"/>
              </a:rPr>
              <a:t>Ο μεγαλύτερος σε πλάτος δακτύλιος αποτελειται από σωματίδια σκόνης και πάγου, και δεν διακρίνεται στο ορατό φως, εκπέμπει όμως υπέρυθρη ακτινοβολία.</a:t>
            </a:r>
          </a:p>
          <a:p>
            <a:pPr indent="-342900" lvl="0" marL="342900" marR="0" rtl="0" algn="l">
              <a:spcBef>
                <a:spcPts val="400"/>
              </a:spcBef>
              <a:spcAft>
                <a:spcPts val="0"/>
              </a:spcAft>
              <a:buClr>
                <a:schemeClr val="hlink"/>
              </a:buClr>
              <a:buSzPct val="120000"/>
              <a:buFont typeface="Tahoma"/>
              <a:buNone/>
            </a:pPr>
            <a:r>
              <a:t/>
            </a:r>
            <a:endParaRPr b="0" i="0" sz="2000" u="none">
              <a:solidFill>
                <a:schemeClr val="lt1"/>
              </a:solidFill>
              <a:latin typeface="Tahoma"/>
              <a:ea typeface="Tahoma"/>
              <a:cs typeface="Tahoma"/>
              <a:sym typeface="Tahoma"/>
            </a:endParaRP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7" name="Shape 217"/>
        <p:cNvGrpSpPr/>
        <p:nvPr/>
      </p:nvGrpSpPr>
      <p:grpSpPr>
        <a:xfrm>
          <a:off x="0" y="0"/>
          <a:ext cx="0" cy="0"/>
          <a:chOff x="0" y="0"/>
          <a:chExt cx="0" cy="0"/>
        </a:xfrm>
      </p:grpSpPr>
      <p:sp>
        <p:nvSpPr>
          <p:cNvPr id="218" name="Shape 218"/>
          <p:cNvSpPr txBox="1"/>
          <p:nvPr>
            <p:ph type="title"/>
          </p:nvPr>
        </p:nvSpPr>
        <p:spPr>
          <a:xfrm>
            <a:off x="457200" y="273050"/>
            <a:ext cx="3008399" cy="1161900"/>
          </a:xfrm>
          <a:prstGeom prst="rect">
            <a:avLst/>
          </a:prstGeom>
        </p:spPr>
        <p:txBody>
          <a:bodyPr anchorCtr="0" anchor="b" bIns="91425" lIns="91425" rIns="91425" tIns="91425">
            <a:noAutofit/>
          </a:bodyPr>
          <a:lstStyle/>
          <a:p>
            <a:pPr lvl="0">
              <a:spcBef>
                <a:spcPts val="0"/>
              </a:spcBef>
              <a:buNone/>
            </a:pPr>
            <a:r>
              <a:t/>
            </a:r>
            <a:endParaRPr/>
          </a:p>
        </p:txBody>
      </p:sp>
      <p:sp>
        <p:nvSpPr>
          <p:cNvPr id="219" name="Shape 219"/>
          <p:cNvSpPr txBox="1"/>
          <p:nvPr>
            <p:ph idx="1" type="body"/>
          </p:nvPr>
        </p:nvSpPr>
        <p:spPr>
          <a:xfrm>
            <a:off x="457200" y="273050"/>
            <a:ext cx="8229600" cy="5852999"/>
          </a:xfrm>
          <a:prstGeom prst="rect">
            <a:avLst/>
          </a:prstGeom>
        </p:spPr>
        <p:txBody>
          <a:bodyPr anchorCtr="0" anchor="t" bIns="91425" lIns="91425" rIns="91425" tIns="91425">
            <a:noAutofit/>
          </a:bodyPr>
          <a:lstStyle/>
          <a:p>
            <a:pPr lvl="0" rtl="0">
              <a:spcBef>
                <a:spcPts val="0"/>
              </a:spcBef>
              <a:buNone/>
            </a:pPr>
            <a:r>
              <a:rPr lang="en-US"/>
              <a:t>Βιβλιογραφία:</a:t>
            </a:r>
          </a:p>
          <a:p>
            <a:pPr indent="-342900" lvl="0" marL="457200" rtl="0">
              <a:spcBef>
                <a:spcPts val="0"/>
              </a:spcBef>
              <a:buSzPct val="100000"/>
            </a:pPr>
            <a:r>
              <a:rPr lang="en-US" sz="1800"/>
              <a:t>https://el.wikipedia.org/wiki/%CE%97%CE%BB%CE%B9%CE%B1%CE%BA%CF%8C_%CF%83%CF%8D%CF%83%CF%84%CE%B7%CE%BC%CE%B1 </a:t>
            </a:r>
          </a:p>
          <a:p>
            <a:pPr indent="-342900" lvl="0" marL="457200" rtl="0">
              <a:spcBef>
                <a:spcPts val="0"/>
              </a:spcBef>
              <a:buSzPct val="100000"/>
            </a:pPr>
            <a:r>
              <a:rPr lang="en-US" sz="1800" u="sng">
                <a:solidFill>
                  <a:schemeClr val="hlink"/>
                </a:solidFill>
                <a:hlinkClick r:id="rId3"/>
              </a:rPr>
              <a:t>https://el.wikipedia.org/wiki/%CE%97%CE%BB%CE%B9%CE%B1%CE%BA%CF%8C_%CF%83%CF%8D%CF%83%CF%84%CE%B7%CE%BC%CE%B1#.CE.89.CE.BB.CE.B9.CE.BF.CF.82</a:t>
            </a:r>
          </a:p>
          <a:p>
            <a:pPr indent="-342900" lvl="0" marL="457200" rtl="0">
              <a:spcBef>
                <a:spcPts val="0"/>
              </a:spcBef>
              <a:buSzPct val="100000"/>
            </a:pPr>
            <a:r>
              <a:rPr lang="en-US" sz="1800" u="sng">
                <a:solidFill>
                  <a:schemeClr val="hlink"/>
                </a:solidFill>
                <a:hlinkClick r:id="rId4"/>
              </a:rPr>
              <a:t>https://el.wikipedia.org/wiki/%CE%97%CE%BB%CE%B9%CE%B1%CE%BA%CF%8C_%CF%83%CF%8D%CF%83%CF%84%CE%B7%CE%BC%CE%B1#.CE.95.CF.81.CE.BC.CE.AE.CF.82</a:t>
            </a:r>
          </a:p>
          <a:p>
            <a:pPr indent="-342900" lvl="0" marL="457200" rtl="0">
              <a:spcBef>
                <a:spcPts val="0"/>
              </a:spcBef>
              <a:buSzPct val="100000"/>
            </a:pPr>
            <a:r>
              <a:rPr lang="en-US" sz="1800" u="sng">
                <a:solidFill>
                  <a:schemeClr val="hlink"/>
                </a:solidFill>
                <a:hlinkClick r:id="rId5"/>
              </a:rPr>
              <a:t>https://el.wikipedia.org/wiki/%CE%97%CE%BB%CE%B9%CE%B1%CE%BA%CF%8C_%CF%83%CF%8D%CF%83%CF%84%CE%B7%CE%BC%CE%B1#.CE.91.CF.86.CF.81.CE.BF.CE.B4.CE.AF.CF.84.CE.B7</a:t>
            </a:r>
          </a:p>
          <a:p>
            <a:pPr indent="-342900" lvl="0" marL="457200" rtl="0">
              <a:spcBef>
                <a:spcPts val="0"/>
              </a:spcBef>
              <a:buSzPct val="100000"/>
            </a:pPr>
            <a:r>
              <a:rPr lang="en-US" sz="1800" u="sng">
                <a:solidFill>
                  <a:schemeClr val="hlink"/>
                </a:solidFill>
                <a:hlinkClick r:id="rId6"/>
              </a:rPr>
              <a:t>https://el.wikipedia.org/wiki/%CE%97%CE%BB%CE%B9%CE%B1%CE%BA%CF%8C_%CF%83%CF%8D%CF%83%CF%84%CE%B7%CE%BC%CE%B1#.CE.93.CE.B7</a:t>
            </a:r>
          </a:p>
          <a:p>
            <a:pPr indent="-342900" lvl="0" marL="457200" rtl="0">
              <a:spcBef>
                <a:spcPts val="0"/>
              </a:spcBef>
              <a:buSzPct val="100000"/>
            </a:pPr>
            <a:r>
              <a:rPr lang="en-US" sz="1800" u="sng">
                <a:solidFill>
                  <a:schemeClr val="hlink"/>
                </a:solidFill>
                <a:hlinkClick r:id="rId7"/>
              </a:rPr>
              <a:t>https://el.wikipedia.org/wiki/%CE%97%CE%BB%CE%B9%CE%B1%CE%BA%CF%8C_%CF%83%CF%8D%CF%83%CF%84%CE%B7%CE%BC%CE%B1#.CE.9F.CF.85.CF.81.CE.B1.CE.BD.CF.8C.CF.82</a:t>
            </a:r>
          </a:p>
          <a:p>
            <a:pPr indent="-342900" lvl="0" marL="457200">
              <a:spcBef>
                <a:spcPts val="0"/>
              </a:spcBef>
              <a:buSzPct val="100000"/>
            </a:pPr>
            <a:r>
              <a:t/>
            </a:r>
            <a:endParaRPr sz="1800"/>
          </a:p>
        </p:txBody>
      </p:sp>
      <p:sp>
        <p:nvSpPr>
          <p:cNvPr id="220" name="Shape 220"/>
          <p:cNvSpPr txBox="1"/>
          <p:nvPr>
            <p:ph idx="2" type="body"/>
          </p:nvPr>
        </p:nvSpPr>
        <p:spPr>
          <a:xfrm>
            <a:off x="457200" y="1435100"/>
            <a:ext cx="3008399" cy="4691099"/>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4" name="Shape 224"/>
        <p:cNvGrpSpPr/>
        <p:nvPr/>
      </p:nvGrpSpPr>
      <p:grpSpPr>
        <a:xfrm>
          <a:off x="0" y="0"/>
          <a:ext cx="0" cy="0"/>
          <a:chOff x="0" y="0"/>
          <a:chExt cx="0" cy="0"/>
        </a:xfrm>
      </p:grpSpPr>
      <p:sp>
        <p:nvSpPr>
          <p:cNvPr id="225" name="Shape 225"/>
          <p:cNvSpPr txBox="1"/>
          <p:nvPr>
            <p:ph type="title"/>
          </p:nvPr>
        </p:nvSpPr>
        <p:spPr>
          <a:xfrm>
            <a:off x="457200" y="273050"/>
            <a:ext cx="3008399" cy="1161900"/>
          </a:xfrm>
          <a:prstGeom prst="rect">
            <a:avLst/>
          </a:prstGeom>
        </p:spPr>
        <p:txBody>
          <a:bodyPr anchorCtr="0" anchor="b" bIns="91425" lIns="91425" rIns="91425" tIns="91425">
            <a:noAutofit/>
          </a:bodyPr>
          <a:lstStyle/>
          <a:p>
            <a:pPr lvl="0">
              <a:spcBef>
                <a:spcPts val="0"/>
              </a:spcBef>
              <a:buNone/>
            </a:pPr>
            <a:r>
              <a:t/>
            </a:r>
            <a:endParaRPr/>
          </a:p>
        </p:txBody>
      </p:sp>
      <p:sp>
        <p:nvSpPr>
          <p:cNvPr id="226" name="Shape 226"/>
          <p:cNvSpPr txBox="1"/>
          <p:nvPr>
            <p:ph idx="1" type="body"/>
          </p:nvPr>
        </p:nvSpPr>
        <p:spPr>
          <a:xfrm>
            <a:off x="457200" y="273050"/>
            <a:ext cx="8229600" cy="5852999"/>
          </a:xfrm>
          <a:prstGeom prst="rect">
            <a:avLst/>
          </a:prstGeom>
        </p:spPr>
        <p:txBody>
          <a:bodyPr anchorCtr="0" anchor="t" bIns="91425" lIns="91425" rIns="91425" tIns="91425">
            <a:noAutofit/>
          </a:bodyPr>
          <a:lstStyle/>
          <a:p>
            <a:pPr indent="-342900" lvl="0" marL="457200" rtl="0">
              <a:spcBef>
                <a:spcPts val="0"/>
              </a:spcBef>
              <a:buSzPct val="100000"/>
            </a:pPr>
            <a:r>
              <a:rPr lang="en-US" sz="1800" u="sng">
                <a:solidFill>
                  <a:schemeClr val="hlink"/>
                </a:solidFill>
                <a:hlinkClick r:id="rId3"/>
              </a:rPr>
              <a:t>https://el.wikipedia.org/wiki/%CE%97%CE%BB%CE%B9%CE%B1%CE%BA%CF%8C_%CF%83%CF%8D%CF%83%CF%84%CE%B7%CE%BC%CE%B1#.CE.A0.CE.BF.CF.83.CE.B5.CE.B9.CE.B4.CF.8E.CE.BD.CE.B1.CF.82</a:t>
            </a:r>
          </a:p>
          <a:p>
            <a:pPr indent="-342900" lvl="0" marL="457200" rtl="0">
              <a:spcBef>
                <a:spcPts val="0"/>
              </a:spcBef>
              <a:buSzPct val="100000"/>
            </a:pPr>
            <a:r>
              <a:rPr lang="en-US" sz="1800" u="sng">
                <a:solidFill>
                  <a:schemeClr val="hlink"/>
                </a:solidFill>
                <a:hlinkClick r:id="rId4"/>
              </a:rPr>
              <a:t>https://el.wikipedia.org/wiki/%CE%97%CE%BB%CE%B9%CE%B1%CE%BA%CF%8C_%CF%83%CF%8D%CF%83%CF%84%CE%B7%CE%BC%CE%B1#.CE.9A.CF.81.CF.8C.CE.BD.CE.BF.CF.82</a:t>
            </a:r>
          </a:p>
          <a:p>
            <a:pPr indent="-342900" lvl="0" marL="457200" rtl="0">
              <a:spcBef>
                <a:spcPts val="0"/>
              </a:spcBef>
              <a:buSzPct val="100000"/>
            </a:pPr>
            <a:r>
              <a:rPr lang="en-US" sz="1800" u="sng">
                <a:solidFill>
                  <a:schemeClr val="hlink"/>
                </a:solidFill>
                <a:hlinkClick r:id="rId5"/>
              </a:rPr>
              <a:t>https://el.wikipedia.org/wiki/%CE%A0%CE%BB%CE%BF%CF%8D%CF%84%CF%89%CE%BD%CE%B1%CF%82_(%CF%80%CE%BB%CE%B1%CE%BD%CE%AE%CF%84%CE%B7%CF%82_%CE%BD%CE%AC%CE%BD%CE%BF%CF%82)</a:t>
            </a:r>
          </a:p>
          <a:p>
            <a:pPr indent="-342900" lvl="0" marL="457200">
              <a:spcBef>
                <a:spcPts val="0"/>
              </a:spcBef>
              <a:buSzPct val="100000"/>
            </a:pPr>
            <a:r>
              <a:t/>
            </a:r>
            <a:endParaRPr sz="1800"/>
          </a:p>
        </p:txBody>
      </p:sp>
      <p:sp>
        <p:nvSpPr>
          <p:cNvPr id="227" name="Shape 227"/>
          <p:cNvSpPr txBox="1"/>
          <p:nvPr>
            <p:ph idx="2" type="body"/>
          </p:nvPr>
        </p:nvSpPr>
        <p:spPr>
          <a:xfrm>
            <a:off x="457200" y="1435100"/>
            <a:ext cx="3008399" cy="4691099"/>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7" name="Shape 117"/>
        <p:cNvGrpSpPr/>
        <p:nvPr/>
      </p:nvGrpSpPr>
      <p:grpSpPr>
        <a:xfrm>
          <a:off x="0" y="0"/>
          <a:ext cx="0" cy="0"/>
          <a:chOff x="0" y="0"/>
          <a:chExt cx="0" cy="0"/>
        </a:xfrm>
      </p:grpSpPr>
      <p:sp>
        <p:nvSpPr>
          <p:cNvPr id="118" name="Shape 118"/>
          <p:cNvSpPr txBox="1"/>
          <p:nvPr>
            <p:ph type="title"/>
          </p:nvPr>
        </p:nvSpPr>
        <p:spPr>
          <a:xfrm>
            <a:off x="457200" y="292100"/>
            <a:ext cx="8229600" cy="13842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sng" cap="none" strike="noStrike">
                <a:solidFill>
                  <a:schemeClr val="lt2"/>
                </a:solidFill>
                <a:latin typeface="Arial"/>
                <a:ea typeface="Arial"/>
                <a:cs typeface="Arial"/>
                <a:sym typeface="Arial"/>
              </a:rPr>
              <a:t>Ο ΗΛΙΟΣ</a:t>
            </a:r>
            <a:r>
              <a:rPr b="0" i="0" lang="en-US" sz="4400" u="sng" cap="none" strike="noStrike">
                <a:solidFill>
                  <a:schemeClr val="lt2"/>
                </a:solidFill>
                <a:latin typeface="Tahoma"/>
                <a:ea typeface="Tahoma"/>
                <a:cs typeface="Tahoma"/>
                <a:sym typeface="Tahoma"/>
              </a:rPr>
              <a:t> </a:t>
            </a:r>
          </a:p>
        </p:txBody>
      </p:sp>
      <p:sp>
        <p:nvSpPr>
          <p:cNvPr id="119" name="Shape 119"/>
          <p:cNvSpPr txBox="1"/>
          <p:nvPr>
            <p:ph idx="1" type="body"/>
          </p:nvPr>
        </p:nvSpPr>
        <p:spPr>
          <a:xfrm>
            <a:off x="179386" y="1628775"/>
            <a:ext cx="4537074" cy="4824412"/>
          </a:xfrm>
          <a:prstGeom prst="rect">
            <a:avLst/>
          </a:prstGeom>
          <a:noFill/>
          <a:ln>
            <a:noFill/>
          </a:ln>
        </p:spPr>
        <p:txBody>
          <a:bodyPr anchorCtr="0" anchor="t" bIns="45700" lIns="91425" rIns="91425" tIns="45700">
            <a:noAutofit/>
          </a:bodyPr>
          <a:lstStyle/>
          <a:p>
            <a:pPr indent="-342900" lvl="0" marL="342900" marR="0" rtl="0" algn="l">
              <a:lnSpc>
                <a:spcPct val="80000"/>
              </a:lnSpc>
              <a:spcBef>
                <a:spcPts val="0"/>
              </a:spcBef>
              <a:spcAft>
                <a:spcPts val="0"/>
              </a:spcAft>
              <a:buClr>
                <a:schemeClr val="hlink"/>
              </a:buClr>
              <a:buSzPct val="120000"/>
              <a:buFont typeface="Arial"/>
              <a:buChar char="•"/>
            </a:pPr>
            <a:r>
              <a:rPr b="0" i="0" lang="en-US" sz="2000" u="none" cap="none" strike="noStrike">
                <a:solidFill>
                  <a:schemeClr val="lt1"/>
                </a:solidFill>
                <a:latin typeface="Arial"/>
                <a:ea typeface="Arial"/>
                <a:cs typeface="Arial"/>
                <a:sym typeface="Arial"/>
              </a:rPr>
              <a:t>Πιο συγκεκριμένα ο Ήλιος είναι ο </a:t>
            </a:r>
            <a:r>
              <a:rPr b="0" i="0" lang="en-US" sz="2000" u="sng" cap="none" strike="noStrike">
                <a:solidFill>
                  <a:schemeClr val="hlink"/>
                </a:solidFill>
                <a:latin typeface="Tahoma"/>
                <a:ea typeface="Tahoma"/>
                <a:cs typeface="Tahoma"/>
                <a:sym typeface="Tahoma"/>
                <a:hlinkClick r:id="rId3"/>
              </a:rPr>
              <a:t>αστέρας</a:t>
            </a:r>
            <a:r>
              <a:rPr b="0" i="0" lang="en-US" sz="2000" u="none" cap="none" strike="noStrike">
                <a:solidFill>
                  <a:schemeClr val="lt1"/>
                </a:solidFill>
                <a:latin typeface="Arial"/>
                <a:ea typeface="Arial"/>
                <a:cs typeface="Arial"/>
                <a:sym typeface="Arial"/>
              </a:rPr>
              <a:t>Πιο συγκεκριμένα ο Ήλιος είναι ο αστέρας του </a:t>
            </a:r>
            <a:r>
              <a:rPr b="0" i="0" lang="en-US" sz="2000" u="sng" cap="none" strike="noStrike">
                <a:solidFill>
                  <a:schemeClr val="hlink"/>
                </a:solidFill>
                <a:latin typeface="Tahoma"/>
                <a:ea typeface="Tahoma"/>
                <a:cs typeface="Tahoma"/>
                <a:sym typeface="Tahoma"/>
                <a:hlinkClick r:id="rId4"/>
              </a:rPr>
              <a:t>ηλιακού μας συστήματος</a:t>
            </a:r>
            <a:r>
              <a:rPr b="0" i="0" lang="en-US" sz="2000" u="none" cap="none" strike="noStrike">
                <a:solidFill>
                  <a:schemeClr val="lt1"/>
                </a:solidFill>
                <a:latin typeface="Arial"/>
                <a:ea typeface="Arial"/>
                <a:cs typeface="Arial"/>
                <a:sym typeface="Arial"/>
              </a:rPr>
              <a:t>Πιο συγκεκριμένα ο Ήλιος είναι ο αστέρας του ηλιακού μας συστήματος και το λαμπρότερο σώμα του ουρανού. Είναι σχεδόν μια τέλεια σφαίρα με διάμετρο 1,4 εκατομμύρια χιλιόμετρα (109 φορές περισσότερο από τη Γη), και η μάζα του αποτελεί το 99.86% της μάζας του ηλιακού συστήματος. Η φωτεινότητά του είναι τέτοια, ώστε κατά την διάρκεια της ημέρας να μην επιτρέπει, λόγω της έντονης διάχυσης του φωτός, σε άλλα ουράνια σώματα να εμφανίζονται (με εξαίρεση τη </a:t>
            </a:r>
            <a:r>
              <a:rPr b="0" i="0" lang="en-US" sz="2000" u="sng" cap="none" strike="noStrike">
                <a:solidFill>
                  <a:schemeClr val="hlink"/>
                </a:solidFill>
                <a:latin typeface="Tahoma"/>
                <a:ea typeface="Tahoma"/>
                <a:cs typeface="Tahoma"/>
                <a:sym typeface="Tahoma"/>
                <a:hlinkClick r:id="rId5"/>
              </a:rPr>
              <a:t>Σελήνη</a:t>
            </a:r>
            <a:r>
              <a:rPr b="0" i="0" lang="en-US" sz="2000" u="none" cap="none" strike="noStrike">
                <a:solidFill>
                  <a:schemeClr val="lt1"/>
                </a:solidFill>
                <a:latin typeface="Arial"/>
                <a:ea typeface="Arial"/>
                <a:cs typeface="Arial"/>
                <a:sym typeface="Arial"/>
              </a:rPr>
              <a:t>Πιο συγκεκριμένα ο Ήλιος είναι ο αστέρας του ηλιακού μας συστήματος και το λαμπρότερο σώμα του ουρανού. Είναι σχεδόν μια τέλεια σφαίρα με διάμετρο 1,4 εκατομμύρια χιλιόμετρα (109 φορές περισσότερο από τη Γη), και η μάζα του αποτελεί το 99.86% της μάζας του ηλιακού συστήματος. Η φωτεινότητά του είναι τέτοια, ώστε κατά την διάρκεια της ημέρας να μην επιτρέπει, λόγω της έντονης διάχυσης του φωτός, σε άλλα ουράνια σώματα να εμφανίζονται (με εξαίρεση τη Σελήνη και σπανιότερα την </a:t>
            </a:r>
            <a:r>
              <a:rPr b="0" i="0" lang="en-US" sz="2000" u="sng" cap="none" strike="noStrike">
                <a:solidFill>
                  <a:schemeClr val="hlink"/>
                </a:solidFill>
                <a:latin typeface="Tahoma"/>
                <a:ea typeface="Tahoma"/>
                <a:cs typeface="Tahoma"/>
                <a:sym typeface="Tahoma"/>
                <a:hlinkClick r:id="rId6"/>
              </a:rPr>
              <a:t>Αφροδίτη</a:t>
            </a:r>
            <a:r>
              <a:rPr b="0" i="0" lang="en-US" sz="2000" u="none" cap="none" strike="noStrike">
                <a:solidFill>
                  <a:schemeClr val="lt1"/>
                </a:solidFill>
                <a:latin typeface="Arial"/>
                <a:ea typeface="Arial"/>
                <a:cs typeface="Arial"/>
                <a:sym typeface="Arial"/>
              </a:rPr>
              <a:t>Πιο συγκεκριμένα ο Ήλιος είναι ο αστέρας του ηλιακού μας συστήματος και το λαμπρότερο σώμα του ουρανού. Είναι σχεδόν μια τέλεια σφαίρα με διάμετρο 1,4 εκατομμύρια χιλιόμετρα (109 φορές περισσότερο από τη Γη), και η μάζα του αποτελεί το 99.86% της μάζας του ηλιακού συστήματος. Η φωτεινότητά του είναι τέτοια, ώστε κατά την διάρκεια της ημέρας να μην επιτρέπει, λόγω της έντονης διάχυσης του φωτός, σε άλλα ουράνια σώματα να εμφανίζονται (με εξαίρεση τη Σελήνη και σπανιότερα την Αφροδίτη). Ο Ήλιος είναι το κοντινότερο στη </a:t>
            </a:r>
            <a:r>
              <a:rPr b="0" i="0" lang="en-US" sz="2000" u="sng" cap="none" strike="noStrike">
                <a:solidFill>
                  <a:schemeClr val="hlink"/>
                </a:solidFill>
                <a:latin typeface="Tahoma"/>
                <a:ea typeface="Tahoma"/>
                <a:cs typeface="Tahoma"/>
                <a:sym typeface="Tahoma"/>
                <a:hlinkClick r:id="rId7"/>
              </a:rPr>
              <a:t>Γη</a:t>
            </a:r>
            <a:r>
              <a:rPr b="0" i="0" lang="en-US" sz="2000" u="none" cap="none" strike="noStrike">
                <a:solidFill>
                  <a:schemeClr val="lt1"/>
                </a:solidFill>
                <a:latin typeface="Arial"/>
                <a:ea typeface="Arial"/>
                <a:cs typeface="Arial"/>
                <a:sym typeface="Arial"/>
              </a:rPr>
              <a:t>Πιο συγκεκριμένα ο Ήλιος είναι ο αστέρας του ηλιακού μας συστήματος και το λαμπρότερο σώμα του ουρανού. Είναι σχεδόν μια τέλεια σφαίρα με διάμετρο 1,4 εκατομμύρια χιλιόμετρα (109 φορές περισσότερο από τη Γη), και η μάζα του αποτελεί το 99.86% της μάζας του ηλιακού συστήματος. Η φωτεινότητά του είναι τέτοια, ώστε κατά την διάρκεια της ημέρας να μην επιτρέπει, λόγω της έντονης διάχυσης του φωτός, σε άλλα ουράνια σώματα να εμφανίζονται (με εξαίρεση τη Σελήνη και σπανιότερα την Αφροδίτη). Ο Ήλιος είναι το κοντινότερο στη Γη </a:t>
            </a:r>
            <a:r>
              <a:rPr b="0" i="0" lang="en-US" sz="2000" u="sng" cap="none" strike="noStrike">
                <a:solidFill>
                  <a:schemeClr val="hlink"/>
                </a:solidFill>
                <a:latin typeface="Tahoma"/>
                <a:ea typeface="Tahoma"/>
                <a:cs typeface="Tahoma"/>
                <a:sym typeface="Tahoma"/>
                <a:hlinkClick r:id="rId8"/>
              </a:rPr>
              <a:t>άστρο</a:t>
            </a:r>
            <a:r>
              <a:rPr b="0" i="0" lang="en-US" sz="2000" u="none" cap="none" strike="noStrike">
                <a:solidFill>
                  <a:schemeClr val="lt1"/>
                </a:solidFill>
                <a:latin typeface="Arial"/>
                <a:ea typeface="Arial"/>
                <a:cs typeface="Arial"/>
                <a:sym typeface="Arial"/>
              </a:rPr>
              <a:t>, σε απόσταση 149,6 εκατομμυρίων χιλιομέτρων. </a:t>
            </a:r>
          </a:p>
        </p:txBody>
      </p:sp>
      <p:pic>
        <p:nvPicPr>
          <p:cNvPr id="120" name="Shape 120"/>
          <p:cNvPicPr preferRelativeResize="0"/>
          <p:nvPr>
            <p:ph idx="1" type="body"/>
          </p:nvPr>
        </p:nvPicPr>
        <p:blipFill rotWithShape="1">
          <a:blip r:embed="rId9">
            <a:alphaModFix/>
          </a:blip>
          <a:srcRect b="0" l="0" r="0" t="0"/>
          <a:stretch/>
        </p:blipFill>
        <p:spPr>
          <a:xfrm>
            <a:off x="4716462" y="1844675"/>
            <a:ext cx="4176711" cy="4248149"/>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1" name="Shape 231"/>
        <p:cNvGrpSpPr/>
        <p:nvPr/>
      </p:nvGrpSpPr>
      <p:grpSpPr>
        <a:xfrm>
          <a:off x="0" y="0"/>
          <a:ext cx="0" cy="0"/>
          <a:chOff x="0" y="0"/>
          <a:chExt cx="0" cy="0"/>
        </a:xfrm>
      </p:grpSpPr>
      <p:sp>
        <p:nvSpPr>
          <p:cNvPr id="232" name="Shape 232"/>
          <p:cNvSpPr txBox="1"/>
          <p:nvPr>
            <p:ph type="title"/>
          </p:nvPr>
        </p:nvSpPr>
        <p:spPr>
          <a:xfrm>
            <a:off x="518800" y="-112800"/>
            <a:ext cx="425700" cy="346500"/>
          </a:xfrm>
          <a:prstGeom prst="rect">
            <a:avLst/>
          </a:prstGeom>
        </p:spPr>
        <p:txBody>
          <a:bodyPr anchorCtr="0" anchor="b" bIns="91425" lIns="91425" rIns="91425" tIns="91425">
            <a:noAutofit/>
          </a:bodyPr>
          <a:lstStyle/>
          <a:p>
            <a:pPr lvl="0">
              <a:spcBef>
                <a:spcPts val="0"/>
              </a:spcBef>
              <a:buNone/>
            </a:pPr>
            <a:r>
              <a:t/>
            </a:r>
            <a:endParaRPr/>
          </a:p>
        </p:txBody>
      </p:sp>
      <p:sp>
        <p:nvSpPr>
          <p:cNvPr id="233" name="Shape 233"/>
          <p:cNvSpPr txBox="1"/>
          <p:nvPr>
            <p:ph idx="1" type="body"/>
          </p:nvPr>
        </p:nvSpPr>
        <p:spPr>
          <a:xfrm>
            <a:off x="403050" y="1683725"/>
            <a:ext cx="8337899" cy="3059399"/>
          </a:xfrm>
          <a:prstGeom prst="rect">
            <a:avLst/>
          </a:prstGeom>
        </p:spPr>
        <p:txBody>
          <a:bodyPr anchorCtr="0" anchor="t" bIns="91425" lIns="91425" rIns="91425" tIns="91425">
            <a:noAutofit/>
          </a:bodyPr>
          <a:lstStyle/>
          <a:p>
            <a:pPr lvl="0" rtl="0">
              <a:spcBef>
                <a:spcPts val="0"/>
              </a:spcBef>
              <a:buNone/>
            </a:pPr>
            <a:r>
              <a:rPr lang="en-US"/>
              <a:t>Η εργασία εκπονήθηκε απο τους μαθητές:</a:t>
            </a:r>
            <a:br>
              <a:rPr lang="en-US"/>
            </a:br>
            <a:r>
              <a:rPr lang="en-US" sz="2400"/>
              <a:t>Δήμητρα Δαλκίδου</a:t>
            </a:r>
          </a:p>
          <a:p>
            <a:pPr lvl="0" rtl="0">
              <a:spcBef>
                <a:spcPts val="0"/>
              </a:spcBef>
              <a:buNone/>
            </a:pPr>
            <a:r>
              <a:rPr lang="en-US" sz="2400"/>
              <a:t>Εύη Κοντινέλη</a:t>
            </a:r>
          </a:p>
          <a:p>
            <a:pPr lvl="0" rtl="0">
              <a:spcBef>
                <a:spcPts val="0"/>
              </a:spcBef>
              <a:buNone/>
            </a:pPr>
            <a:r>
              <a:rPr lang="en-US" sz="2400"/>
              <a:t>Παναγιώτης Αυγερινός</a:t>
            </a:r>
          </a:p>
          <a:p>
            <a:pPr lvl="0" rtl="0">
              <a:spcBef>
                <a:spcPts val="0"/>
              </a:spcBef>
              <a:buNone/>
            </a:pPr>
            <a:r>
              <a:rPr lang="en-US" sz="2400"/>
              <a:t>Όλγα Δελίτσκου</a:t>
            </a:r>
          </a:p>
          <a:p>
            <a:pPr lvl="0">
              <a:spcBef>
                <a:spcPts val="0"/>
              </a:spcBef>
              <a:buNone/>
            </a:pPr>
            <a:r>
              <a:rPr lang="en-US" sz="2400"/>
              <a:t>Χριστίνα Χότζα</a:t>
            </a:r>
          </a:p>
        </p:txBody>
      </p:sp>
      <p:sp>
        <p:nvSpPr>
          <p:cNvPr id="234" name="Shape 234"/>
          <p:cNvSpPr txBox="1"/>
          <p:nvPr>
            <p:ph idx="2" type="body"/>
          </p:nvPr>
        </p:nvSpPr>
        <p:spPr>
          <a:xfrm flipH="1">
            <a:off x="8425499" y="-40350"/>
            <a:ext cx="718500" cy="201599"/>
          </a:xfrm>
          <a:prstGeom prst="rect">
            <a:avLst/>
          </a:prstGeom>
        </p:spPr>
        <p:txBody>
          <a:bodyPr anchorCtr="0" anchor="t" bIns="91425" lIns="91425" rIns="91425" tIns="91425">
            <a:noAutofit/>
          </a:bodyPr>
          <a:lstStyle/>
          <a:p>
            <a:pPr lvl="0">
              <a:spcBef>
                <a:spcPts val="0"/>
              </a:spcBef>
              <a:buNone/>
            </a:pPr>
            <a:r>
              <a:t/>
            </a:r>
            <a:endParaRPr sz="2400"/>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4" name="Shape 124"/>
        <p:cNvGrpSpPr/>
        <p:nvPr/>
      </p:nvGrpSpPr>
      <p:grpSpPr>
        <a:xfrm>
          <a:off x="0" y="0"/>
          <a:ext cx="0" cy="0"/>
          <a:chOff x="0" y="0"/>
          <a:chExt cx="0" cy="0"/>
        </a:xfrm>
      </p:grpSpPr>
      <p:sp>
        <p:nvSpPr>
          <p:cNvPr id="125" name="Shape 125"/>
          <p:cNvSpPr txBox="1"/>
          <p:nvPr>
            <p:ph idx="1" type="body"/>
          </p:nvPr>
        </p:nvSpPr>
        <p:spPr>
          <a:xfrm>
            <a:off x="4859337" y="1125537"/>
            <a:ext cx="4038599" cy="5254624"/>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hlink"/>
              </a:buClr>
              <a:buSzPct val="120000"/>
              <a:buFont typeface="Arial"/>
              <a:buChar char="•"/>
            </a:pPr>
            <a:r>
              <a:rPr b="0" i="0" lang="en-US" sz="2000" u="none" cap="none" strike="noStrike">
                <a:solidFill>
                  <a:schemeClr val="lt1"/>
                </a:solidFill>
                <a:latin typeface="Arial"/>
                <a:ea typeface="Arial"/>
                <a:cs typeface="Arial"/>
                <a:sym typeface="Arial"/>
              </a:rPr>
              <a:t>Η σημασία του Ήλιου στην εξέλιξη και την διατήρηση της ζωής στη Γη είναι καίρια, καθώς με τη θεμελιώδη διαδικασία της </a:t>
            </a:r>
            <a:r>
              <a:rPr b="0" i="0" lang="en-US" sz="2000" u="sng" cap="none" strike="noStrike">
                <a:solidFill>
                  <a:schemeClr val="hlink"/>
                </a:solidFill>
                <a:latin typeface="Tahoma"/>
                <a:ea typeface="Tahoma"/>
                <a:cs typeface="Tahoma"/>
                <a:sym typeface="Tahoma"/>
                <a:hlinkClick r:id="rId3"/>
              </a:rPr>
              <a:t>φωτοσύνθεσης</a:t>
            </a:r>
            <a:r>
              <a:rPr b="0" i="0" lang="en-US" sz="2000" u="none" cap="none" strike="noStrike">
                <a:solidFill>
                  <a:schemeClr val="lt1"/>
                </a:solidFill>
                <a:latin typeface="Arial"/>
                <a:ea typeface="Arial"/>
                <a:cs typeface="Arial"/>
                <a:sym typeface="Arial"/>
              </a:rPr>
              <a:t>Η σημασία του Ήλιου στην εξέλιξη και την διατήρηση της ζωής στη Γη είναι καίρια, καθώς με τη θεμελιώδη διαδικασία της φωτοσύνθεσης προσφέρει την απαραίτητη ενέργεια για την ανάπτυξη των ζωντανών οργανισμών, και διατηρεί την επιφανειακή </a:t>
            </a:r>
            <a:r>
              <a:rPr b="0" i="0" lang="en-US" sz="2000" u="sng" cap="none" strike="noStrike">
                <a:solidFill>
                  <a:schemeClr val="hlink"/>
                </a:solidFill>
                <a:latin typeface="Tahoma"/>
                <a:ea typeface="Tahoma"/>
                <a:cs typeface="Tahoma"/>
                <a:sym typeface="Tahoma"/>
                <a:hlinkClick r:id="rId4"/>
              </a:rPr>
              <a:t>θερμοκρασία</a:t>
            </a:r>
            <a:r>
              <a:rPr b="0" i="0" lang="en-US" sz="2000" u="none" cap="none" strike="noStrike">
                <a:solidFill>
                  <a:schemeClr val="lt1"/>
                </a:solidFill>
                <a:latin typeface="Arial"/>
                <a:ea typeface="Arial"/>
                <a:cs typeface="Arial"/>
                <a:sym typeface="Arial"/>
              </a:rPr>
              <a:t> της Γης σε ανεκτά για τη ζωή επίπεδα, καθώς επίσης και προκαλεί τα μετεωρολογικά φαινόμενα.</a:t>
            </a:r>
            <a:r>
              <a:rPr b="0" i="0" lang="en-US" sz="2000" u="none" cap="none" strike="noStrike">
                <a:solidFill>
                  <a:schemeClr val="lt1"/>
                </a:solidFill>
                <a:latin typeface="Tahoma"/>
                <a:ea typeface="Tahoma"/>
                <a:cs typeface="Tahoma"/>
                <a:sym typeface="Tahoma"/>
              </a:rPr>
              <a:t> </a:t>
            </a:r>
          </a:p>
        </p:txBody>
      </p:sp>
      <p:pic>
        <p:nvPicPr>
          <p:cNvPr id="126" name="Shape 126"/>
          <p:cNvPicPr preferRelativeResize="0"/>
          <p:nvPr>
            <p:ph idx="1" type="body"/>
          </p:nvPr>
        </p:nvPicPr>
        <p:blipFill rotWithShape="1">
          <a:blip r:embed="rId5">
            <a:alphaModFix/>
          </a:blip>
          <a:srcRect b="0" l="0" r="0" t="0"/>
          <a:stretch/>
        </p:blipFill>
        <p:spPr>
          <a:xfrm>
            <a:off x="468312" y="1196975"/>
            <a:ext cx="4181475" cy="4176711"/>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x="0" y="0"/>
          <a:ext cx="0" cy="0"/>
          <a:chOff x="0" y="0"/>
          <a:chExt cx="0" cy="0"/>
        </a:xfrm>
      </p:grpSpPr>
      <p:sp>
        <p:nvSpPr>
          <p:cNvPr id="131" name="Shape 131"/>
          <p:cNvSpPr txBox="1"/>
          <p:nvPr>
            <p:ph type="title"/>
          </p:nvPr>
        </p:nvSpPr>
        <p:spPr>
          <a:xfrm>
            <a:off x="457200" y="292100"/>
            <a:ext cx="8229600" cy="13842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2"/>
              </a:buClr>
              <a:buSzPct val="25000"/>
              <a:buFont typeface="Arial"/>
              <a:buNone/>
            </a:pPr>
            <a:r>
              <a:rPr b="1" i="0" lang="en-US" sz="4400" u="sng" cap="none" strike="noStrike">
                <a:solidFill>
                  <a:schemeClr val="lt2"/>
                </a:solidFill>
                <a:latin typeface="Arial"/>
                <a:ea typeface="Arial"/>
                <a:cs typeface="Arial"/>
                <a:sym typeface="Arial"/>
              </a:rPr>
              <a:t>Ο ΕΡΜΗΣ</a:t>
            </a:r>
          </a:p>
        </p:txBody>
      </p:sp>
      <p:sp>
        <p:nvSpPr>
          <p:cNvPr id="132" name="Shape 132"/>
          <p:cNvSpPr txBox="1"/>
          <p:nvPr>
            <p:ph idx="1" type="body"/>
          </p:nvPr>
        </p:nvSpPr>
        <p:spPr>
          <a:xfrm>
            <a:off x="468312" y="1628775"/>
            <a:ext cx="4391025" cy="4824412"/>
          </a:xfrm>
          <a:prstGeom prst="rect">
            <a:avLst/>
          </a:prstGeom>
          <a:noFill/>
          <a:ln>
            <a:noFill/>
          </a:ln>
        </p:spPr>
        <p:txBody>
          <a:bodyPr anchorCtr="0" anchor="t" bIns="45700" lIns="91425" rIns="91425" tIns="45700">
            <a:noAutofit/>
          </a:bodyPr>
          <a:lstStyle/>
          <a:p>
            <a:pPr indent="-342900" lvl="0" marL="342900" marR="0" rtl="0" algn="l">
              <a:lnSpc>
                <a:spcPct val="80000"/>
              </a:lnSpc>
              <a:spcBef>
                <a:spcPts val="0"/>
              </a:spcBef>
              <a:spcAft>
                <a:spcPts val="0"/>
              </a:spcAft>
              <a:buClr>
                <a:schemeClr val="hlink"/>
              </a:buClr>
              <a:buSzPct val="120000"/>
              <a:buFont typeface="Arial"/>
              <a:buChar char="•"/>
            </a:pPr>
            <a:r>
              <a:rPr b="0" i="0" lang="en-US" sz="2000" u="none" cap="none" strike="noStrike">
                <a:solidFill>
                  <a:schemeClr val="lt1"/>
                </a:solidFill>
                <a:latin typeface="Arial"/>
                <a:ea typeface="Arial"/>
                <a:cs typeface="Arial"/>
                <a:sym typeface="Arial"/>
              </a:rPr>
              <a:t>Ο Ερμής είναι ο πρώτος σε αποσταση πλανητης από τον Ήλιο. Βρίσκεται τόσο κοντά στον Ήλιο ώστε είναι πολύ δύσκολο να τον διακρίνουμε καθαρά από τη Γη. Επί πλέον είναι και μικρός, ελάχιστα μόνο πιο μεγάλος από τη Σελήνη. Σε απόσταση μικρότερη των 70 εκατομμυρίων χιλιομέτρων ο πλησιέστερος αυτός πλανήτης στον Ήλιο καψαλίζεται συνεχώς από τις ακτίνες του. Η τεράστια βαρύτητα του Ήλιου προσελκύει μικρούς και μεγάλους διαστημικούς βράχους με αποτέλεσμα ο Ερμής να βρίσκεται συνεχώς στο στόχαστρο των επερχόμενων εισβολέων. </a:t>
            </a:r>
          </a:p>
        </p:txBody>
      </p:sp>
      <p:pic>
        <p:nvPicPr>
          <p:cNvPr id="133" name="Shape 133"/>
          <p:cNvPicPr preferRelativeResize="0"/>
          <p:nvPr>
            <p:ph idx="1" type="body"/>
          </p:nvPr>
        </p:nvPicPr>
        <p:blipFill rotWithShape="1">
          <a:blip r:embed="rId3">
            <a:alphaModFix/>
          </a:blip>
          <a:srcRect b="0" l="0" r="0" t="0"/>
          <a:stretch/>
        </p:blipFill>
        <p:spPr>
          <a:xfrm>
            <a:off x="4932362" y="1989136"/>
            <a:ext cx="3956050" cy="3956050"/>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7" name="Shape 137"/>
        <p:cNvGrpSpPr/>
        <p:nvPr/>
      </p:nvGrpSpPr>
      <p:grpSpPr>
        <a:xfrm>
          <a:off x="0" y="0"/>
          <a:ext cx="0" cy="0"/>
          <a:chOff x="0" y="0"/>
          <a:chExt cx="0" cy="0"/>
        </a:xfrm>
      </p:grpSpPr>
      <p:sp>
        <p:nvSpPr>
          <p:cNvPr id="138" name="Shape 138"/>
          <p:cNvSpPr txBox="1"/>
          <p:nvPr>
            <p:ph idx="1" type="body"/>
          </p:nvPr>
        </p:nvSpPr>
        <p:spPr>
          <a:xfrm>
            <a:off x="395287" y="1557337"/>
            <a:ext cx="8302624" cy="3959225"/>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hlink"/>
              </a:buClr>
              <a:buSzPct val="120000"/>
              <a:buFont typeface="Tahoma"/>
              <a:buNone/>
            </a:pPr>
            <a:r>
              <a:t/>
            </a:r>
            <a:endParaRPr b="0" i="0" sz="2000" u="none" cap="none" strike="noStrike">
              <a:solidFill>
                <a:schemeClr val="lt1"/>
              </a:solidFill>
              <a:latin typeface="Arial"/>
              <a:ea typeface="Arial"/>
              <a:cs typeface="Arial"/>
              <a:sym typeface="Arial"/>
            </a:endParaRPr>
          </a:p>
          <a:p>
            <a:pPr indent="-342900" lvl="0" marL="342900" marR="0" rtl="0" algn="l">
              <a:lnSpc>
                <a:spcPct val="100000"/>
              </a:lnSpc>
              <a:spcBef>
                <a:spcPts val="480"/>
              </a:spcBef>
              <a:spcAft>
                <a:spcPts val="0"/>
              </a:spcAft>
              <a:buClr>
                <a:schemeClr val="hlink"/>
              </a:buClr>
              <a:buSzPct val="119999"/>
              <a:buFont typeface="Arial"/>
              <a:buChar char="•"/>
            </a:pPr>
            <a:r>
              <a:rPr b="0" i="0" lang="en-US" sz="2400" u="none" cap="none" strike="noStrike">
                <a:solidFill>
                  <a:schemeClr val="lt1"/>
                </a:solidFill>
                <a:latin typeface="Arial"/>
                <a:ea typeface="Arial"/>
                <a:cs typeface="Arial"/>
                <a:sym typeface="Arial"/>
              </a:rPr>
              <a:t>Η επιφάνειά του καλύπτεται από κρατήρες ανοιγμένους από μετεωρίτες που έπεσαν πάνω του πριν από αμνημόνευτους Χρόνους. </a:t>
            </a:r>
          </a:p>
          <a:p>
            <a:pPr indent="-342900" lvl="0" marL="342900" marR="0" rtl="0" algn="l">
              <a:lnSpc>
                <a:spcPct val="100000"/>
              </a:lnSpc>
              <a:spcBef>
                <a:spcPts val="480"/>
              </a:spcBef>
              <a:spcAft>
                <a:spcPts val="0"/>
              </a:spcAft>
              <a:buClr>
                <a:schemeClr val="hlink"/>
              </a:buClr>
              <a:buSzPct val="25000"/>
              <a:buFont typeface="Tahoma"/>
              <a:buNone/>
            </a:pPr>
            <a:r>
              <a:t/>
            </a:r>
            <a:endParaRPr b="0" i="0" sz="2400" u="none" cap="none" strike="noStrike">
              <a:solidFill>
                <a:schemeClr val="lt1"/>
              </a:solidFill>
              <a:latin typeface="Arial"/>
              <a:ea typeface="Arial"/>
              <a:cs typeface="Arial"/>
              <a:sym typeface="Arial"/>
            </a:endParaRPr>
          </a:p>
          <a:p>
            <a:pPr indent="-342900" lvl="0" marL="342900" marR="0" rtl="0" algn="l">
              <a:lnSpc>
                <a:spcPct val="100000"/>
              </a:lnSpc>
              <a:spcBef>
                <a:spcPts val="480"/>
              </a:spcBef>
              <a:spcAft>
                <a:spcPts val="0"/>
              </a:spcAft>
              <a:buClr>
                <a:schemeClr val="hlink"/>
              </a:buClr>
              <a:buSzPct val="119999"/>
              <a:buFont typeface="Arial"/>
              <a:buChar char="•"/>
            </a:pPr>
            <a:r>
              <a:rPr b="0" i="0" lang="en-US" sz="2400" u="none" cap="none" strike="noStrike">
                <a:solidFill>
                  <a:schemeClr val="lt1"/>
                </a:solidFill>
                <a:latin typeface="Arial"/>
                <a:ea typeface="Arial"/>
                <a:cs typeface="Arial"/>
                <a:sym typeface="Arial"/>
              </a:rPr>
              <a:t>Η επιφάνεια του Ερμή μοιάζει πάρα πολύ με την επιφάνεια της Σελήνης, ενώ αντίθετα το εσωτερικό του μοιάζει περισσότερο μ’ αυτό της Γης παρ’ όλο που ο πυρήνας του, που αποτελείται κυρίως από σίδηρο και νικέλιο, είναι αναλογικά μεγαλύτερος απ’ αυτόν της Γης.</a:t>
            </a:r>
            <a:r>
              <a:rPr b="0" i="0" lang="en-US" sz="2000" u="none" cap="none" strike="noStrike">
                <a:solidFill>
                  <a:schemeClr val="lt1"/>
                </a:solidFill>
                <a:latin typeface="Arial"/>
                <a:ea typeface="Arial"/>
                <a:cs typeface="Arial"/>
                <a:sym typeface="Arial"/>
              </a:rPr>
              <a:t> </a:t>
            </a:r>
          </a:p>
          <a:p>
            <a:pPr indent="-342900" lvl="0" marL="342900" marR="0" rtl="0" algn="l">
              <a:spcBef>
                <a:spcPts val="400"/>
              </a:spcBef>
              <a:spcAft>
                <a:spcPts val="0"/>
              </a:spcAft>
              <a:buClr>
                <a:schemeClr val="hlink"/>
              </a:buClr>
              <a:buSzPct val="120000"/>
              <a:buFont typeface="Tahoma"/>
              <a:buNone/>
            </a:pPr>
            <a:r>
              <a:t/>
            </a:r>
            <a:endParaRPr b="0" i="0" sz="2000" u="none" cap="none" strike="noStrike">
              <a:solidFill>
                <a:schemeClr val="lt1"/>
              </a:solidFill>
              <a:latin typeface="Arial"/>
              <a:ea typeface="Arial"/>
              <a:cs typeface="Arial"/>
              <a:sym typeface="Arial"/>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x="0" y="0"/>
          <a:ext cx="0" cy="0"/>
          <a:chOff x="0" y="0"/>
          <a:chExt cx="0" cy="0"/>
        </a:xfrm>
      </p:grpSpPr>
      <p:sp>
        <p:nvSpPr>
          <p:cNvPr id="143" name="Shape 143"/>
          <p:cNvSpPr txBox="1"/>
          <p:nvPr>
            <p:ph type="title"/>
          </p:nvPr>
        </p:nvSpPr>
        <p:spPr>
          <a:xfrm>
            <a:off x="457200" y="292100"/>
            <a:ext cx="8229600" cy="13842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2"/>
              </a:buClr>
              <a:buSzPct val="25000"/>
              <a:buFont typeface="Tahoma"/>
              <a:buNone/>
            </a:pPr>
            <a:r>
              <a:rPr b="1" i="0" lang="en-US" sz="4400" u="sng" cap="none" strike="noStrike">
                <a:solidFill>
                  <a:schemeClr val="lt2"/>
                </a:solidFill>
                <a:latin typeface="Tahoma"/>
                <a:ea typeface="Tahoma"/>
                <a:cs typeface="Tahoma"/>
                <a:sym typeface="Tahoma"/>
              </a:rPr>
              <a:t>ΗΑΦΡΟΔΙΤΗ</a:t>
            </a:r>
          </a:p>
        </p:txBody>
      </p:sp>
      <p:sp>
        <p:nvSpPr>
          <p:cNvPr id="144" name="Shape 144"/>
          <p:cNvSpPr txBox="1"/>
          <p:nvPr>
            <p:ph idx="1" type="body"/>
          </p:nvPr>
        </p:nvSpPr>
        <p:spPr>
          <a:xfrm>
            <a:off x="4500562" y="1989136"/>
            <a:ext cx="4319587" cy="4537074"/>
          </a:xfrm>
          <a:prstGeom prst="rect">
            <a:avLst/>
          </a:prstGeom>
          <a:noFill/>
          <a:ln>
            <a:noFill/>
          </a:ln>
        </p:spPr>
        <p:txBody>
          <a:bodyPr anchorCtr="0" anchor="t" bIns="45700" lIns="91425" rIns="91425" tIns="45700">
            <a:noAutofit/>
          </a:bodyPr>
          <a:lstStyle/>
          <a:p>
            <a:pPr indent="-342900" lvl="0" marL="342900" marR="0" rtl="0" algn="l">
              <a:lnSpc>
                <a:spcPct val="80000"/>
              </a:lnSpc>
              <a:spcBef>
                <a:spcPts val="0"/>
              </a:spcBef>
              <a:spcAft>
                <a:spcPts val="0"/>
              </a:spcAft>
              <a:buClr>
                <a:schemeClr val="hlink"/>
              </a:buClr>
              <a:buSzPct val="120000"/>
              <a:buFont typeface="Arial"/>
              <a:buChar char="•"/>
            </a:pPr>
            <a:r>
              <a:rPr b="0" i="0" lang="en-US" sz="2000" u="none" cap="none" strike="noStrike">
                <a:solidFill>
                  <a:schemeClr val="lt1"/>
                </a:solidFill>
                <a:latin typeface="Arial"/>
                <a:ea typeface="Arial"/>
                <a:cs typeface="Arial"/>
                <a:sym typeface="Arial"/>
              </a:rPr>
              <a:t>Η Αφροδίτη είναι ο δεύτερος σε απόσταση από τον Ήλιο πλανήτης του Ηλιακού Συστήματος. Είναι το πιο λαμπρό αντικείμενο στον νυκτερινό ουρανό μετά τον Ήλιο και τη Σελήνη. Είναι παρόμοια στη Γη σε μέγεθος, αλλά πολύ διαφορετική σε φυσικά χαρακτηριστικά, καθώς καλύπτεται από πυκνά νέφη διοξειδίου του άνθρακα και διοξειδίου του θείου και η πίεση και θερμοκρασία στην επιφάνεια της είναι πολύ μεγαλύτερες από τις αντίστοιχες της Γης. </a:t>
            </a:r>
          </a:p>
        </p:txBody>
      </p:sp>
      <p:pic>
        <p:nvPicPr>
          <p:cNvPr id="145" name="Shape 145"/>
          <p:cNvPicPr preferRelativeResize="0"/>
          <p:nvPr>
            <p:ph idx="1" type="body"/>
          </p:nvPr>
        </p:nvPicPr>
        <p:blipFill rotWithShape="1">
          <a:blip r:embed="rId3">
            <a:alphaModFix/>
          </a:blip>
          <a:srcRect b="0" l="0" r="0" t="0"/>
          <a:stretch/>
        </p:blipFill>
        <p:spPr>
          <a:xfrm>
            <a:off x="323850" y="2060575"/>
            <a:ext cx="3849686" cy="3849686"/>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 name="Shape 149"/>
        <p:cNvGrpSpPr/>
        <p:nvPr/>
      </p:nvGrpSpPr>
      <p:grpSpPr>
        <a:xfrm>
          <a:off x="0" y="0"/>
          <a:ext cx="0" cy="0"/>
          <a:chOff x="0" y="0"/>
          <a:chExt cx="0" cy="0"/>
        </a:xfrm>
      </p:grpSpPr>
      <p:sp>
        <p:nvSpPr>
          <p:cNvPr id="150" name="Shape 150"/>
          <p:cNvSpPr txBox="1"/>
          <p:nvPr>
            <p:ph type="title"/>
          </p:nvPr>
        </p:nvSpPr>
        <p:spPr>
          <a:xfrm>
            <a:off x="457200" y="292100"/>
            <a:ext cx="8229600" cy="13842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2"/>
              </a:buClr>
              <a:buSzPct val="25000"/>
              <a:buFont typeface="Arial"/>
              <a:buNone/>
            </a:pPr>
            <a:r>
              <a:rPr b="1" i="0" lang="en-US" sz="4400" u="sng" cap="none" strike="noStrike">
                <a:solidFill>
                  <a:schemeClr val="lt2"/>
                </a:solidFill>
                <a:latin typeface="Arial"/>
                <a:ea typeface="Arial"/>
                <a:cs typeface="Arial"/>
                <a:sym typeface="Arial"/>
              </a:rPr>
              <a:t>Η ΓΗ</a:t>
            </a:r>
          </a:p>
        </p:txBody>
      </p:sp>
      <p:sp>
        <p:nvSpPr>
          <p:cNvPr id="151" name="Shape 151"/>
          <p:cNvSpPr txBox="1"/>
          <p:nvPr>
            <p:ph idx="1" type="body"/>
          </p:nvPr>
        </p:nvSpPr>
        <p:spPr>
          <a:xfrm>
            <a:off x="395287" y="1700211"/>
            <a:ext cx="4043362" cy="4619625"/>
          </a:xfrm>
          <a:prstGeom prst="rect">
            <a:avLst/>
          </a:prstGeom>
          <a:noFill/>
          <a:ln>
            <a:noFill/>
          </a:ln>
        </p:spPr>
        <p:txBody>
          <a:bodyPr anchorCtr="0" anchor="t" bIns="45700" lIns="91425" rIns="91425" tIns="45700">
            <a:noAutofit/>
          </a:bodyPr>
          <a:lstStyle/>
          <a:p>
            <a:pPr indent="-342900" lvl="0" marL="342900" marR="0" rtl="0" algn="l">
              <a:lnSpc>
                <a:spcPct val="80000"/>
              </a:lnSpc>
              <a:spcBef>
                <a:spcPts val="0"/>
              </a:spcBef>
              <a:spcAft>
                <a:spcPts val="0"/>
              </a:spcAft>
              <a:buClr>
                <a:schemeClr val="hlink"/>
              </a:buClr>
              <a:buSzPct val="120000"/>
              <a:buFont typeface="Arial"/>
              <a:buChar char="•"/>
            </a:pPr>
            <a:r>
              <a:rPr b="0" i="0" lang="en-US" sz="2000" u="none" cap="none" strike="noStrike">
                <a:solidFill>
                  <a:schemeClr val="lt1"/>
                </a:solidFill>
                <a:latin typeface="Arial"/>
                <a:ea typeface="Arial"/>
                <a:cs typeface="Arial"/>
                <a:sym typeface="Arial"/>
              </a:rPr>
              <a:t>Η </a:t>
            </a:r>
            <a:r>
              <a:rPr b="1" i="0" lang="en-US" sz="2000" u="none" cap="none" strike="noStrike">
                <a:solidFill>
                  <a:schemeClr val="lt1"/>
                </a:solidFill>
                <a:latin typeface="Arial"/>
                <a:ea typeface="Arial"/>
                <a:cs typeface="Arial"/>
                <a:sym typeface="Arial"/>
              </a:rPr>
              <a:t>Γη</a:t>
            </a:r>
            <a:r>
              <a:rPr b="0" i="0" lang="en-US" sz="2000" u="none" cap="none" strike="noStrike">
                <a:solidFill>
                  <a:schemeClr val="lt1"/>
                </a:solidFill>
                <a:latin typeface="Arial"/>
                <a:ea typeface="Arial"/>
                <a:cs typeface="Arial"/>
                <a:sym typeface="Arial"/>
              </a:rPr>
              <a:t> είναι ο </a:t>
            </a:r>
            <a:r>
              <a:rPr b="0" i="0" lang="en-US" sz="2000" u="sng" cap="none" strike="noStrike">
                <a:solidFill>
                  <a:schemeClr val="hlink"/>
                </a:solidFill>
                <a:latin typeface="Tahoma"/>
                <a:ea typeface="Tahoma"/>
                <a:cs typeface="Tahoma"/>
                <a:sym typeface="Tahoma"/>
                <a:hlinkClick r:id="rId3"/>
              </a:rPr>
              <a:t>πλανήτης</a:t>
            </a:r>
            <a:r>
              <a:rPr b="0" i="0" lang="en-US" sz="2000" u="none" cap="none" strike="noStrike">
                <a:solidFill>
                  <a:schemeClr val="lt1"/>
                </a:solidFill>
                <a:latin typeface="Arial"/>
                <a:ea typeface="Arial"/>
                <a:cs typeface="Arial"/>
                <a:sym typeface="Arial"/>
              </a:rPr>
              <a:t> είναι ο πλανήτης στον οποίο κατοικούν οι </a:t>
            </a:r>
            <a:r>
              <a:rPr b="0" i="0" lang="en-US" sz="2000" u="sng" cap="none" strike="noStrike">
                <a:solidFill>
                  <a:schemeClr val="hlink"/>
                </a:solidFill>
                <a:latin typeface="Tahoma"/>
                <a:ea typeface="Tahoma"/>
                <a:cs typeface="Tahoma"/>
                <a:sym typeface="Tahoma"/>
                <a:hlinkClick r:id="rId4"/>
              </a:rPr>
              <a:t>άνθρωποι</a:t>
            </a:r>
            <a:r>
              <a:rPr b="0" i="0" lang="en-US" sz="2000" u="none" cap="none" strike="noStrike">
                <a:solidFill>
                  <a:schemeClr val="lt1"/>
                </a:solidFill>
                <a:latin typeface="Arial"/>
                <a:ea typeface="Arial"/>
                <a:cs typeface="Arial"/>
                <a:sym typeface="Arial"/>
              </a:rPr>
              <a:t> είναι ο πλανήτης στον οποίο κατοικούν οι άνθρωποι, καθώς και εκατομμύρια άλλα </a:t>
            </a:r>
            <a:r>
              <a:rPr b="0" i="0" lang="en-US" sz="2000" u="sng" cap="none" strike="noStrike">
                <a:solidFill>
                  <a:schemeClr val="hlink"/>
                </a:solidFill>
                <a:latin typeface="Tahoma"/>
                <a:ea typeface="Tahoma"/>
                <a:cs typeface="Tahoma"/>
                <a:sym typeface="Tahoma"/>
                <a:hlinkClick r:id="rId5"/>
              </a:rPr>
              <a:t>είδη</a:t>
            </a:r>
            <a:r>
              <a:rPr b="0" i="0" lang="en-US" sz="2000" u="none" cap="none" strike="noStrike">
                <a:solidFill>
                  <a:schemeClr val="lt1"/>
                </a:solidFill>
                <a:latin typeface="Arial"/>
                <a:ea typeface="Arial"/>
                <a:cs typeface="Arial"/>
                <a:sym typeface="Arial"/>
              </a:rPr>
              <a:t> είναι ο πλανήτης στον οποίο κατοικούν οι άνθρωποι, καθώς και εκατομμύρια άλλα είδη, και ο μοναδικός πλανήτης στον οποίο γνωρίζουμε ότι υπάρχει </a:t>
            </a:r>
            <a:r>
              <a:rPr b="0" i="0" lang="en-US" sz="2000" u="sng" cap="none" strike="noStrike">
                <a:solidFill>
                  <a:schemeClr val="hlink"/>
                </a:solidFill>
                <a:latin typeface="Tahoma"/>
                <a:ea typeface="Tahoma"/>
                <a:cs typeface="Tahoma"/>
                <a:sym typeface="Tahoma"/>
                <a:hlinkClick r:id="rId6"/>
              </a:rPr>
              <a:t>ζωή</a:t>
            </a:r>
            <a:r>
              <a:rPr b="0" i="0" lang="en-US" sz="2000" u="none" cap="none" strike="noStrike">
                <a:solidFill>
                  <a:schemeClr val="lt1"/>
                </a:solidFill>
                <a:latin typeface="Arial"/>
                <a:ea typeface="Arial"/>
                <a:cs typeface="Arial"/>
                <a:sym typeface="Arial"/>
              </a:rPr>
              <a:t> είναι ο πλανήτης στον οποίο κατοικούν οι άνθρωποι, καθώς και εκατομμύρια άλλα είδη, και ο μοναδικός πλανήτης στον οποίο γνωρίζουμε ότι υπάρχει ζωή. Είναι ο τρίτος σε απόσταση πλανήτης από τον </a:t>
            </a:r>
            <a:r>
              <a:rPr b="0" i="0" lang="en-US" sz="2000" u="sng" cap="none" strike="noStrike">
                <a:solidFill>
                  <a:schemeClr val="hlink"/>
                </a:solidFill>
                <a:latin typeface="Tahoma"/>
                <a:ea typeface="Tahoma"/>
                <a:cs typeface="Tahoma"/>
                <a:sym typeface="Tahoma"/>
                <a:hlinkClick r:id="rId7"/>
              </a:rPr>
              <a:t>Ήλιο</a:t>
            </a:r>
            <a:r>
              <a:rPr b="0" i="0" lang="en-US" sz="2000" u="none" cap="none" strike="noStrike">
                <a:solidFill>
                  <a:schemeClr val="lt1"/>
                </a:solidFill>
                <a:latin typeface="Arial"/>
                <a:ea typeface="Arial"/>
                <a:cs typeface="Arial"/>
                <a:sym typeface="Arial"/>
              </a:rPr>
              <a:t> είναι ο πλανήτης στον οποίο κατοικούν οι άνθρωποι, καθώς και εκατομμύρια άλλα είδη, και ο μοναδικός πλανήτης στον οποίο γνωρίζουμε ότι υπάρχει ζωή. Είναι ο τρίτος σε απόσταση πλανήτης από τον Ήλιο, ο πέμπτος μεγαλύτερος σε μάζα από τους πλανήτες του </a:t>
            </a:r>
            <a:r>
              <a:rPr b="0" i="0" lang="en-US" sz="2000" u="sng" cap="none" strike="noStrike">
                <a:solidFill>
                  <a:schemeClr val="hlink"/>
                </a:solidFill>
                <a:latin typeface="Tahoma"/>
                <a:ea typeface="Tahoma"/>
                <a:cs typeface="Tahoma"/>
                <a:sym typeface="Tahoma"/>
                <a:hlinkClick r:id="rId8"/>
              </a:rPr>
              <a:t>ηλιακού συστήματός</a:t>
            </a:r>
            <a:r>
              <a:rPr b="0" i="0" lang="en-US" sz="2000" u="none" cap="none" strike="noStrike">
                <a:solidFill>
                  <a:schemeClr val="lt1"/>
                </a:solidFill>
                <a:latin typeface="Arial"/>
                <a:ea typeface="Arial"/>
                <a:cs typeface="Arial"/>
                <a:sym typeface="Arial"/>
              </a:rPr>
              <a:t> είναι ο πλανήτης στον οποίο κατοικούν οι άνθρωποι, καθώς και εκατομμύρια άλλα είδη, και ο μοναδικός πλανήτης στον οποίο γνωρίζουμε ότι υπάρχει ζωή. Είναι ο τρίτος σε απόσταση πλανήτης από τον Ήλιο, ο πέμπτος μεγαλύτερος σε μάζα από τους πλανήτες του ηλιακού συστήματός μας και ο μεγαλύτερος μεταξύ των τεσσάρων πλανητών που διαθέτουν στερεό φλοιό. Ο πλανήτης σχηματίστηκε πριν από 4,5 δισεκατομμύρια </a:t>
            </a:r>
            <a:r>
              <a:rPr b="0" i="0" lang="en-US" sz="2000" u="sng" cap="none" strike="noStrike">
                <a:solidFill>
                  <a:schemeClr val="hlink"/>
                </a:solidFill>
                <a:latin typeface="Tahoma"/>
                <a:ea typeface="Tahoma"/>
                <a:cs typeface="Tahoma"/>
                <a:sym typeface="Tahoma"/>
                <a:hlinkClick r:id="rId9"/>
              </a:rPr>
              <a:t>έτη</a:t>
            </a:r>
            <a:r>
              <a:rPr b="0" i="0" lang="en-US" sz="2000" u="none" cap="none" strike="noStrike">
                <a:solidFill>
                  <a:schemeClr val="lt1"/>
                </a:solidFill>
                <a:latin typeface="Arial"/>
                <a:ea typeface="Arial"/>
                <a:cs typeface="Arial"/>
                <a:sym typeface="Arial"/>
              </a:rPr>
              <a:t> είναι ο πλανήτης στον οποίο κατοικούν οι άνθρωποι, καθώς και εκατομμύρια άλλα είδη, και ο μοναδικός πλανήτης στον οποίο γνωρίζουμε ότι υπάρχει ζωή. Είναι ο τρίτος σε απόσταση πλανήτης από τον Ήλιο, ο πέμπτος μεγαλύτερος σε μάζα από τους πλανήτες του ηλιακού συστήματός μας και ο μεγαλύτερος μεταξύ των τεσσάρων πλανητών που διαθέτουν στερεό φλοιό. Ο πλανήτης σχηματίστηκε πριν από 4,5 δισεκατομμύρια έτη, έχει έναν </a:t>
            </a:r>
            <a:r>
              <a:rPr b="0" i="0" lang="en-US" sz="2000" u="sng" cap="none" strike="noStrike">
                <a:solidFill>
                  <a:schemeClr val="hlink"/>
                </a:solidFill>
                <a:latin typeface="Tahoma"/>
                <a:ea typeface="Tahoma"/>
                <a:cs typeface="Tahoma"/>
                <a:sym typeface="Tahoma"/>
                <a:hlinkClick r:id="rId10"/>
              </a:rPr>
              <a:t>φυσικό δορυφόρο</a:t>
            </a:r>
            <a:r>
              <a:rPr b="0" i="0" lang="en-US" sz="2000" u="none" cap="none" strike="noStrike">
                <a:solidFill>
                  <a:schemeClr val="lt1"/>
                </a:solidFill>
                <a:latin typeface="Arial"/>
                <a:ea typeface="Arial"/>
                <a:cs typeface="Arial"/>
                <a:sym typeface="Arial"/>
              </a:rPr>
              <a:t> είναι ο πλανήτης στον οποίο κατοικούν οι άνθρωποι, καθώς και εκατομμύρια άλλα είδη, και ο μοναδικός πλανήτης στον οποίο γνωρίζουμε ότι υπάρχει ζωή. Είναι ο τρίτος σε απόσταση πλανήτης από τον Ήλιο, ο πέμπτος μεγαλύτερος σε μάζα από τους πλανήτες του ηλιακού συστήματός μας και ο μεγαλύτερος μεταξύ των τεσσάρων πλανητών που διαθέτουν στερεό φλοιό. Ο πλανήτης σχηματίστηκε πριν από 4,5 δισεκατομμύρια έτη, έχει έναν φυσικό δορυφόρο, την </a:t>
            </a:r>
            <a:r>
              <a:rPr b="0" i="0" lang="en-US" sz="2000" u="sng" cap="none" strike="noStrike">
                <a:solidFill>
                  <a:schemeClr val="hlink"/>
                </a:solidFill>
                <a:latin typeface="Tahoma"/>
                <a:ea typeface="Tahoma"/>
                <a:cs typeface="Tahoma"/>
                <a:sym typeface="Tahoma"/>
                <a:hlinkClick r:id="rId11"/>
              </a:rPr>
              <a:t>Σελήνη</a:t>
            </a:r>
            <a:r>
              <a:rPr b="0" i="0" lang="en-US" sz="2000" u="none" cap="none" strike="noStrike">
                <a:solidFill>
                  <a:schemeClr val="lt1"/>
                </a:solidFill>
                <a:latin typeface="Arial"/>
                <a:ea typeface="Arial"/>
                <a:cs typeface="Arial"/>
                <a:sym typeface="Arial"/>
              </a:rPr>
              <a:t>.</a:t>
            </a:r>
          </a:p>
        </p:txBody>
      </p:sp>
      <p:pic>
        <p:nvPicPr>
          <p:cNvPr id="152" name="Shape 152"/>
          <p:cNvPicPr preferRelativeResize="0"/>
          <p:nvPr>
            <p:ph idx="1" type="body"/>
          </p:nvPr>
        </p:nvPicPr>
        <p:blipFill rotWithShape="1">
          <a:blip r:embed="rId12">
            <a:alphaModFix/>
          </a:blip>
          <a:srcRect b="0" l="0" r="0" t="0"/>
          <a:stretch/>
        </p:blipFill>
        <p:spPr>
          <a:xfrm>
            <a:off x="4572000" y="1844675"/>
            <a:ext cx="4321174" cy="4321174"/>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 name="Shape 156"/>
        <p:cNvGrpSpPr/>
        <p:nvPr/>
      </p:nvGrpSpPr>
      <p:grpSpPr>
        <a:xfrm>
          <a:off x="0" y="0"/>
          <a:ext cx="0" cy="0"/>
          <a:chOff x="0" y="0"/>
          <a:chExt cx="0" cy="0"/>
        </a:xfrm>
      </p:grpSpPr>
      <p:sp>
        <p:nvSpPr>
          <p:cNvPr id="157" name="Shape 157"/>
          <p:cNvSpPr txBox="1"/>
          <p:nvPr>
            <p:ph idx="1" type="body"/>
          </p:nvPr>
        </p:nvSpPr>
        <p:spPr>
          <a:xfrm>
            <a:off x="323850" y="1125537"/>
            <a:ext cx="8435975" cy="4752974"/>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hlink"/>
              </a:buClr>
              <a:buSzPct val="192000"/>
              <a:buFont typeface="Arial"/>
              <a:buChar char="•"/>
            </a:pPr>
            <a:r>
              <a:rPr b="0" i="0" lang="en-US" sz="2000" u="none" cap="none" strike="noStrike">
                <a:solidFill>
                  <a:schemeClr val="lt1"/>
                </a:solidFill>
                <a:latin typeface="Arial"/>
                <a:ea typeface="Arial"/>
                <a:cs typeface="Arial"/>
                <a:sym typeface="Arial"/>
              </a:rPr>
              <a:t>Η Γη είναι ο μόνος πλανήτης του </a:t>
            </a:r>
            <a:r>
              <a:rPr b="0" i="0" lang="en-US" sz="2000" u="sng" cap="none" strike="noStrike">
                <a:solidFill>
                  <a:schemeClr val="hlink"/>
                </a:solidFill>
                <a:latin typeface="Tahoma"/>
                <a:ea typeface="Tahoma"/>
                <a:cs typeface="Tahoma"/>
                <a:sym typeface="Tahoma"/>
                <a:hlinkClick r:id="rId3"/>
              </a:rPr>
              <a:t>Ηλιακού μας Συστήματος</a:t>
            </a:r>
            <a:r>
              <a:rPr b="0" i="0" lang="en-US" sz="2000" u="none" cap="none" strike="noStrike">
                <a:solidFill>
                  <a:schemeClr val="lt1"/>
                </a:solidFill>
                <a:latin typeface="Arial"/>
                <a:ea typeface="Arial"/>
                <a:cs typeface="Arial"/>
                <a:sym typeface="Arial"/>
              </a:rPr>
              <a:t>Η Γη είναι ο μόνος πλανήτης του Ηλιακού μας Συστήματος όπου στην επιφάνειά της κυριαρχεί το υγρό στοιχείο. Το νερό καλύπτει το 71% της γήινης επιφάνειας (από το οποίο 97% είναι θαλάσσιο νερό και 3% γλυκό νερό (πιθανολογείται το 1,8%) και την χωρίζει σε πέντε ωκεανούς και επτά </a:t>
            </a:r>
            <a:r>
              <a:rPr b="0" i="0" lang="en-US" sz="2000" u="sng" cap="none" strike="noStrike">
                <a:solidFill>
                  <a:schemeClr val="hlink"/>
                </a:solidFill>
                <a:latin typeface="Tahoma"/>
                <a:ea typeface="Tahoma"/>
                <a:cs typeface="Tahoma"/>
                <a:sym typeface="Tahoma"/>
                <a:hlinkClick r:id="rId4"/>
              </a:rPr>
              <a:t>ηπείρους</a:t>
            </a:r>
            <a:r>
              <a:rPr b="0" i="0" lang="en-US" sz="2000" u="none" cap="none" strike="noStrike">
                <a:solidFill>
                  <a:schemeClr val="lt1"/>
                </a:solidFill>
                <a:latin typeface="Arial"/>
                <a:ea typeface="Arial"/>
                <a:cs typeface="Arial"/>
                <a:sym typeface="Arial"/>
              </a:rPr>
              <a:t>Η Γη είναι ο μόνος πλανήτης του Ηλιακού μας Συστήματος όπου στην επιφάνειά της κυριαρχεί το υγρό στοιχείο. Το νερό καλύπτει το 71% της γήινης επιφάνειας (από το οποίο 97% είναι θαλάσσιο νερό και 3% γλυκό νερό (πιθανολογείται το 1,8%) και την χωρίζει σε πέντε ωκεανούς και επτά ηπείρους. Η τροχιά της Γης σε συνδυασμό με την ηφαιστειακή δραστηριότητα, τη </a:t>
            </a:r>
            <a:r>
              <a:rPr b="0" i="0" lang="en-US" sz="2000" u="sng" cap="none" strike="noStrike">
                <a:solidFill>
                  <a:schemeClr val="hlink"/>
                </a:solidFill>
                <a:latin typeface="Tahoma"/>
                <a:ea typeface="Tahoma"/>
                <a:cs typeface="Tahoma"/>
                <a:sym typeface="Tahoma"/>
                <a:hlinkClick r:id="rId5"/>
              </a:rPr>
              <a:t>βαρύτητα</a:t>
            </a:r>
            <a:r>
              <a:rPr b="0" i="0" lang="en-US" sz="2000" u="none" cap="none" strike="noStrike">
                <a:solidFill>
                  <a:schemeClr val="lt1"/>
                </a:solidFill>
                <a:latin typeface="Arial"/>
                <a:ea typeface="Arial"/>
                <a:cs typeface="Arial"/>
                <a:sym typeface="Arial"/>
              </a:rPr>
              <a:t>Η Γη είναι ο μόνος πλανήτης του Ηλιακού μας Συστήματος όπου στην επιφάνειά της κυριαρχεί το υγρό στοιχείο. Το νερό καλύπτει το 71% της γήινης επιφάνειας (από το οποίο 97% είναι θαλάσσιο νερό και 3% γλυκό νερό (πιθανολογείται το 1,8%) και την χωρίζει σε πέντε ωκεανούς και επτά ηπείρους. Η τροχιά της Γης σε συνδυασμό με την ηφαιστειακή δραστηριότητα, τη βαρύτητα, το </a:t>
            </a:r>
            <a:r>
              <a:rPr b="0" i="0" lang="en-US" sz="2000" u="sng" cap="none" strike="noStrike">
                <a:solidFill>
                  <a:schemeClr val="hlink"/>
                </a:solidFill>
                <a:latin typeface="Tahoma"/>
                <a:ea typeface="Tahoma"/>
                <a:cs typeface="Tahoma"/>
                <a:sym typeface="Tahoma"/>
                <a:hlinkClick r:id="rId6"/>
              </a:rPr>
              <a:t>φαινόμενο του θερμοκηπίου</a:t>
            </a:r>
            <a:r>
              <a:rPr b="0" i="0" lang="en-US" sz="2000" u="none" cap="none" strike="noStrike">
                <a:solidFill>
                  <a:schemeClr val="lt1"/>
                </a:solidFill>
                <a:latin typeface="Arial"/>
                <a:ea typeface="Arial"/>
                <a:cs typeface="Arial"/>
                <a:sym typeface="Arial"/>
              </a:rPr>
              <a:t>, το μαγνητικό πεδίο και την ατμόσφαιρα πλούσια σε οξυγόνο είναι οι βασικές αιτίες που κάνουν τη Γη τον πλανήτη του νερού.</a:t>
            </a:r>
            <a:r>
              <a:rPr b="0" i="0" lang="en-US" sz="3200" u="none" cap="none" strike="noStrike">
                <a:solidFill>
                  <a:schemeClr val="lt1"/>
                </a:solidFill>
                <a:latin typeface="Tahoma"/>
                <a:ea typeface="Tahoma"/>
                <a:cs typeface="Tahoma"/>
                <a:sym typeface="Tahoma"/>
              </a:rPr>
              <a:t> </a:t>
            </a:r>
            <a:r>
              <a:rPr b="0" i="0" lang="en-US" sz="2000" u="none" cap="none" strike="noStrike">
                <a:solidFill>
                  <a:schemeClr val="lt1"/>
                </a:solidFill>
                <a:latin typeface="Arial"/>
                <a:ea typeface="Arial"/>
                <a:cs typeface="Arial"/>
                <a:sym typeface="Arial"/>
              </a:rPr>
              <a:t>Αν και η τροχιά της Γης είναι αρκετά απομακρυσμένη ώστε να διατηρεί υγρό νερό, το φαινόμενο του θερμοκηπίου αποτρέπει το νερό από το να παγώσει, διατηρώντας την μέση </a:t>
            </a:r>
            <a:r>
              <a:rPr b="0" i="0" lang="en-US" sz="2000" u="sng" cap="none" strike="noStrike">
                <a:solidFill>
                  <a:schemeClr val="hlink"/>
                </a:solidFill>
                <a:latin typeface="Tahoma"/>
                <a:ea typeface="Tahoma"/>
                <a:cs typeface="Tahoma"/>
                <a:sym typeface="Tahoma"/>
                <a:hlinkClick r:id="rId7"/>
              </a:rPr>
              <a:t>θερμοκρασία</a:t>
            </a:r>
            <a:r>
              <a:rPr b="0" i="0" lang="en-US" sz="2000" u="none" cap="none" strike="noStrike">
                <a:solidFill>
                  <a:schemeClr val="lt1"/>
                </a:solidFill>
                <a:latin typeface="Arial"/>
                <a:ea typeface="Arial"/>
                <a:cs typeface="Arial"/>
                <a:sym typeface="Arial"/>
              </a:rPr>
              <a:t> της Γης στους 15 βαθμούς Κελσίου πάνω από το σημείο πήξης. </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1" name="Shape 161"/>
        <p:cNvGrpSpPr/>
        <p:nvPr/>
      </p:nvGrpSpPr>
      <p:grpSpPr>
        <a:xfrm>
          <a:off x="0" y="0"/>
          <a:ext cx="0" cy="0"/>
          <a:chOff x="0" y="0"/>
          <a:chExt cx="0" cy="0"/>
        </a:xfrm>
      </p:grpSpPr>
      <p:sp>
        <p:nvSpPr>
          <p:cNvPr id="162" name="Shape 162"/>
          <p:cNvSpPr txBox="1"/>
          <p:nvPr>
            <p:ph idx="1" type="body"/>
          </p:nvPr>
        </p:nvSpPr>
        <p:spPr>
          <a:xfrm>
            <a:off x="4822825" y="549275"/>
            <a:ext cx="4321174" cy="5903911"/>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hlink"/>
              </a:buClr>
              <a:buSzPct val="120000"/>
              <a:buFont typeface="Arial"/>
              <a:buChar char="•"/>
            </a:pPr>
            <a:r>
              <a:rPr b="0" i="0" lang="en-US" sz="2000" u="none" cap="none" strike="noStrike">
                <a:solidFill>
                  <a:schemeClr val="lt1"/>
                </a:solidFill>
                <a:latin typeface="Arial"/>
                <a:ea typeface="Arial"/>
                <a:cs typeface="Arial"/>
                <a:sym typeface="Arial"/>
              </a:rPr>
              <a:t>Ο Πλανήτης Γη πραγματοποιεί τέσσερις κινήσεις:</a:t>
            </a:r>
          </a:p>
          <a:p>
            <a:pPr indent="-342900" lvl="0" marL="342900" marR="0" rtl="0" algn="l">
              <a:lnSpc>
                <a:spcPct val="90000"/>
              </a:lnSpc>
              <a:spcBef>
                <a:spcPts val="400"/>
              </a:spcBef>
              <a:spcAft>
                <a:spcPts val="0"/>
              </a:spcAft>
              <a:buClr>
                <a:schemeClr val="hlink"/>
              </a:buClr>
              <a:buSzPct val="120000"/>
              <a:buFont typeface="Arial"/>
              <a:buChar char="•"/>
            </a:pPr>
            <a:r>
              <a:rPr b="0" i="0" lang="en-US" sz="2000" u="none" cap="none" strike="noStrike">
                <a:solidFill>
                  <a:schemeClr val="lt1"/>
                </a:solidFill>
                <a:latin typeface="Arial"/>
                <a:ea typeface="Arial"/>
                <a:cs typeface="Arial"/>
                <a:sym typeface="Arial"/>
              </a:rPr>
              <a:t>Την </a:t>
            </a:r>
            <a:r>
              <a:rPr b="0" i="0" lang="en-US" sz="2000" u="sng" cap="none" strike="noStrike">
                <a:solidFill>
                  <a:schemeClr val="hlink"/>
                </a:solidFill>
                <a:latin typeface="Tahoma"/>
                <a:ea typeface="Tahoma"/>
                <a:cs typeface="Tahoma"/>
                <a:sym typeface="Tahoma"/>
                <a:hlinkClick r:id="rId3"/>
              </a:rPr>
              <a:t>Περιστροφή</a:t>
            </a:r>
            <a:r>
              <a:rPr b="0" i="0" lang="en-US" sz="2000" u="none" cap="none" strike="noStrike">
                <a:solidFill>
                  <a:schemeClr val="lt1"/>
                </a:solidFill>
                <a:latin typeface="Arial"/>
                <a:ea typeface="Arial"/>
                <a:cs typeface="Arial"/>
                <a:sym typeface="Arial"/>
              </a:rPr>
              <a:t>, γύρω από τον άξονά της.</a:t>
            </a:r>
          </a:p>
          <a:p>
            <a:pPr indent="-342900" lvl="0" marL="342900" marR="0" rtl="0" algn="l">
              <a:lnSpc>
                <a:spcPct val="90000"/>
              </a:lnSpc>
              <a:spcBef>
                <a:spcPts val="400"/>
              </a:spcBef>
              <a:spcAft>
                <a:spcPts val="0"/>
              </a:spcAft>
              <a:buClr>
                <a:schemeClr val="hlink"/>
              </a:buClr>
              <a:buSzPct val="120000"/>
              <a:buFont typeface="Arial"/>
              <a:buChar char="•"/>
            </a:pPr>
            <a:r>
              <a:rPr b="0" i="0" lang="en-US" sz="2000" u="none" cap="none" strike="noStrike">
                <a:solidFill>
                  <a:schemeClr val="lt1"/>
                </a:solidFill>
                <a:latin typeface="Arial"/>
                <a:ea typeface="Arial"/>
                <a:cs typeface="Arial"/>
                <a:sym typeface="Arial"/>
              </a:rPr>
              <a:t>Την </a:t>
            </a:r>
            <a:r>
              <a:rPr b="0" i="0" lang="en-US" sz="2000" u="sng" cap="none" strike="noStrike">
                <a:solidFill>
                  <a:schemeClr val="hlink"/>
                </a:solidFill>
                <a:latin typeface="Tahoma"/>
                <a:ea typeface="Tahoma"/>
                <a:cs typeface="Tahoma"/>
                <a:sym typeface="Tahoma"/>
                <a:hlinkClick r:id="rId4"/>
              </a:rPr>
              <a:t>Περιφορά</a:t>
            </a:r>
            <a:r>
              <a:rPr b="0" i="0" lang="en-US" sz="2000" u="none" cap="none" strike="noStrike">
                <a:solidFill>
                  <a:schemeClr val="lt1"/>
                </a:solidFill>
                <a:latin typeface="Arial"/>
                <a:ea typeface="Arial"/>
                <a:cs typeface="Arial"/>
                <a:sym typeface="Arial"/>
              </a:rPr>
              <a:t>, γύρω από τον Ήλιο,</a:t>
            </a:r>
          </a:p>
          <a:p>
            <a:pPr indent="-342900" lvl="0" marL="342900" marR="0" rtl="0" algn="l">
              <a:lnSpc>
                <a:spcPct val="90000"/>
              </a:lnSpc>
              <a:spcBef>
                <a:spcPts val="400"/>
              </a:spcBef>
              <a:spcAft>
                <a:spcPts val="0"/>
              </a:spcAft>
              <a:buClr>
                <a:schemeClr val="hlink"/>
              </a:buClr>
              <a:buSzPct val="120000"/>
              <a:buFont typeface="Arial"/>
              <a:buChar char="•"/>
            </a:pPr>
            <a:r>
              <a:rPr b="0" i="0" lang="en-US" sz="2000" u="none" cap="none" strike="noStrike">
                <a:solidFill>
                  <a:schemeClr val="lt1"/>
                </a:solidFill>
                <a:latin typeface="Arial"/>
                <a:ea typeface="Arial"/>
                <a:cs typeface="Arial"/>
                <a:sym typeface="Arial"/>
              </a:rPr>
              <a:t>Την </a:t>
            </a:r>
            <a:r>
              <a:rPr b="0" i="0" lang="en-US" sz="2000" u="sng" cap="none" strike="noStrike">
                <a:solidFill>
                  <a:schemeClr val="hlink"/>
                </a:solidFill>
                <a:latin typeface="Tahoma"/>
                <a:ea typeface="Tahoma"/>
                <a:cs typeface="Tahoma"/>
                <a:sym typeface="Tahoma"/>
                <a:hlinkClick r:id="rId5"/>
              </a:rPr>
              <a:t>Ηλιακή μεταβατική περιφορά</a:t>
            </a:r>
            <a:r>
              <a:rPr b="0" i="0" lang="en-US" sz="2000" u="none" cap="none" strike="noStrike">
                <a:solidFill>
                  <a:schemeClr val="lt1"/>
                </a:solidFill>
                <a:latin typeface="Arial"/>
                <a:ea typeface="Arial"/>
                <a:cs typeface="Arial"/>
                <a:sym typeface="Arial"/>
              </a:rPr>
              <a:t>Την Ηλιακή μεταβατική περιφορά, που πραγματοποιεί ακολουθώντας την περιστροφή του </a:t>
            </a:r>
            <a:r>
              <a:rPr b="0" i="0" lang="en-US" sz="2000" u="sng" cap="none" strike="noStrike">
                <a:solidFill>
                  <a:schemeClr val="hlink"/>
                </a:solidFill>
                <a:latin typeface="Tahoma"/>
                <a:ea typeface="Tahoma"/>
                <a:cs typeface="Tahoma"/>
                <a:sym typeface="Tahoma"/>
                <a:hlinkClick r:id="rId6"/>
              </a:rPr>
              <a:t>Ηλιακού συστήματος</a:t>
            </a:r>
            <a:r>
              <a:rPr b="0" i="0" lang="en-US" sz="2000" u="none" cap="none" strike="noStrike">
                <a:solidFill>
                  <a:schemeClr val="lt1"/>
                </a:solidFill>
                <a:latin typeface="Arial"/>
                <a:ea typeface="Arial"/>
                <a:cs typeface="Arial"/>
                <a:sym typeface="Arial"/>
              </a:rPr>
              <a:t> και</a:t>
            </a:r>
          </a:p>
          <a:p>
            <a:pPr indent="-342900" lvl="0" marL="342900" marR="0" rtl="0" algn="l">
              <a:lnSpc>
                <a:spcPct val="90000"/>
              </a:lnSpc>
              <a:spcBef>
                <a:spcPts val="400"/>
              </a:spcBef>
              <a:spcAft>
                <a:spcPts val="0"/>
              </a:spcAft>
              <a:buClr>
                <a:schemeClr val="hlink"/>
              </a:buClr>
              <a:buSzPct val="120000"/>
              <a:buFont typeface="Arial"/>
              <a:buChar char="•"/>
            </a:pPr>
            <a:r>
              <a:rPr b="0" i="0" lang="en-US" sz="2000" u="none" cap="none" strike="noStrike">
                <a:solidFill>
                  <a:schemeClr val="lt1"/>
                </a:solidFill>
                <a:latin typeface="Arial"/>
                <a:ea typeface="Arial"/>
                <a:cs typeface="Arial"/>
                <a:sym typeface="Arial"/>
              </a:rPr>
              <a:t>Την </a:t>
            </a:r>
            <a:r>
              <a:rPr b="0" i="0" lang="en-US" sz="2000" u="sng" cap="none" strike="noStrike">
                <a:solidFill>
                  <a:schemeClr val="hlink"/>
                </a:solidFill>
                <a:latin typeface="Tahoma"/>
                <a:ea typeface="Tahoma"/>
                <a:cs typeface="Tahoma"/>
                <a:sym typeface="Tahoma"/>
                <a:hlinkClick r:id="rId7"/>
              </a:rPr>
              <a:t>Γαλαξιακή μεταβατική περιφορά</a:t>
            </a:r>
            <a:r>
              <a:rPr b="0" i="0" lang="en-US" sz="2000" u="none" cap="none" strike="noStrike">
                <a:solidFill>
                  <a:schemeClr val="lt1"/>
                </a:solidFill>
                <a:latin typeface="Arial"/>
                <a:ea typeface="Arial"/>
                <a:cs typeface="Arial"/>
                <a:sym typeface="Arial"/>
              </a:rPr>
              <a:t>Την Γαλαξιακή μεταβατική περιφορά, που πραγματοποιεί ακολουθώντας την περιστροφή του </a:t>
            </a:r>
            <a:r>
              <a:rPr b="0" i="0" lang="en-US" sz="2000" u="sng" cap="none" strike="noStrike">
                <a:solidFill>
                  <a:schemeClr val="hlink"/>
                </a:solidFill>
                <a:latin typeface="Tahoma"/>
                <a:ea typeface="Tahoma"/>
                <a:cs typeface="Tahoma"/>
                <a:sym typeface="Tahoma"/>
                <a:hlinkClick r:id="rId8"/>
              </a:rPr>
              <a:t>Γαλαξία</a:t>
            </a:r>
            <a:r>
              <a:rPr b="0" i="0" lang="en-US" sz="2000" u="none" cap="none" strike="noStrike">
                <a:solidFill>
                  <a:schemeClr val="lt1"/>
                </a:solidFill>
                <a:latin typeface="Arial"/>
                <a:ea typeface="Arial"/>
                <a:cs typeface="Arial"/>
                <a:sym typeface="Arial"/>
              </a:rPr>
              <a:t>Την Γαλαξιακή μεταβατική περιφορά, που πραγματοποιεί ακολουθώντας την περιστροφή του Γαλαξία.Η περίοδος περιστροφής της γης περί τον άξονα της είναι 23 ώρες, 56 λεπτά και 4.09 δευτερόλεπτα Η περιφορά της Γης γύρω από τον </a:t>
            </a:r>
            <a:r>
              <a:rPr b="0" i="0" lang="en-US" sz="2000" u="sng" cap="none" strike="noStrike">
                <a:solidFill>
                  <a:schemeClr val="hlink"/>
                </a:solidFill>
                <a:latin typeface="Tahoma"/>
                <a:ea typeface="Tahoma"/>
                <a:cs typeface="Tahoma"/>
                <a:sym typeface="Tahoma"/>
                <a:hlinkClick r:id="rId9"/>
              </a:rPr>
              <a:t>Ήλιο</a:t>
            </a:r>
            <a:r>
              <a:rPr b="0" i="0" lang="en-US" sz="2000" u="none" cap="none" strike="noStrike">
                <a:solidFill>
                  <a:schemeClr val="lt1"/>
                </a:solidFill>
                <a:latin typeface="Arial"/>
                <a:ea typeface="Arial"/>
                <a:cs typeface="Arial"/>
                <a:sym typeface="Arial"/>
              </a:rPr>
              <a:t> διαρκεί 365,2564 μέσες ηλιακές ημέρες </a:t>
            </a:r>
          </a:p>
        </p:txBody>
      </p:sp>
      <p:pic>
        <p:nvPicPr>
          <p:cNvPr id="163" name="Shape 163"/>
          <p:cNvPicPr preferRelativeResize="0"/>
          <p:nvPr>
            <p:ph idx="1" type="body"/>
          </p:nvPr>
        </p:nvPicPr>
        <p:blipFill rotWithShape="1">
          <a:blip r:embed="rId10">
            <a:alphaModFix/>
          </a:blip>
          <a:srcRect b="0" l="0" r="0" t="0"/>
          <a:stretch/>
        </p:blipFill>
        <p:spPr>
          <a:xfrm>
            <a:off x="323850" y="1484312"/>
            <a:ext cx="4427537" cy="4572000"/>
          </a:xfrm>
          <a:prstGeom prst="rect">
            <a:avLst/>
          </a:prstGeom>
          <a:noFill/>
          <a:ln>
            <a:noFill/>
          </a:ln>
        </p:spPr>
      </p:pic>
    </p:spTree>
  </p:cSld>
  <p:clrMapOvr>
    <a:masterClrMapping/>
  </p:clrMapOvr>
  <p:transition spd="slow">
    <p:cut/>
  </p:transition>
</p:sld>
</file>

<file path=ppt/theme/theme.xml><?xml version="1.0" encoding="utf-8"?>
<a:theme xmlns:a="http://schemas.openxmlformats.org/drawingml/2006/main" xmlns:r="http://schemas.openxmlformats.org/officeDocument/2006/relationships" name="1_Ωκεανός">
  <a:themeElements>
    <a:clrScheme name="Ωκεανός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Ωκεανός">
  <a:themeElements>
    <a:clrScheme name="Ωκεανός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