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B6452-C774-41E3-AB9A-237DBB7EC190}" type="datetimeFigureOut">
              <a:rPr lang="el-GR" smtClean="0"/>
              <a:pPr/>
              <a:t>11/5/2015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9E7-B37C-49A5-8950-BC17F9EED4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B6452-C774-41E3-AB9A-237DBB7EC190}" type="datetimeFigureOut">
              <a:rPr lang="el-GR" smtClean="0"/>
              <a:pPr/>
              <a:t>11/5/2015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9E7-B37C-49A5-8950-BC17F9EED4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B6452-C774-41E3-AB9A-237DBB7EC190}" type="datetimeFigureOut">
              <a:rPr lang="el-GR" smtClean="0"/>
              <a:pPr/>
              <a:t>11/5/2015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9E7-B37C-49A5-8950-BC17F9EED4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B6452-C774-41E3-AB9A-237DBB7EC190}" type="datetimeFigureOut">
              <a:rPr lang="el-GR" smtClean="0"/>
              <a:pPr/>
              <a:t>11/5/2015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9E7-B37C-49A5-8950-BC17F9EED4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B6452-C774-41E3-AB9A-237DBB7EC190}" type="datetimeFigureOut">
              <a:rPr lang="el-GR" smtClean="0"/>
              <a:pPr/>
              <a:t>11/5/2015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9E7-B37C-49A5-8950-BC17F9EED4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B6452-C774-41E3-AB9A-237DBB7EC190}" type="datetimeFigureOut">
              <a:rPr lang="el-GR" smtClean="0"/>
              <a:pPr/>
              <a:t>11/5/2015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9E7-B37C-49A5-8950-BC17F9EED4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B6452-C774-41E3-AB9A-237DBB7EC190}" type="datetimeFigureOut">
              <a:rPr lang="el-GR" smtClean="0"/>
              <a:pPr/>
              <a:t>11/5/2015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9E7-B37C-49A5-8950-BC17F9EED4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B6452-C774-41E3-AB9A-237DBB7EC190}" type="datetimeFigureOut">
              <a:rPr lang="el-GR" smtClean="0"/>
              <a:pPr/>
              <a:t>11/5/2015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9E7-B37C-49A5-8950-BC17F9EED4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B6452-C774-41E3-AB9A-237DBB7EC190}" type="datetimeFigureOut">
              <a:rPr lang="el-GR" smtClean="0"/>
              <a:pPr/>
              <a:t>11/5/2015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9E7-B37C-49A5-8950-BC17F9EED4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B6452-C774-41E3-AB9A-237DBB7EC190}" type="datetimeFigureOut">
              <a:rPr lang="el-GR" smtClean="0"/>
              <a:pPr/>
              <a:t>11/5/2015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9E7-B37C-49A5-8950-BC17F9EED4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B6452-C774-41E3-AB9A-237DBB7EC190}" type="datetimeFigureOut">
              <a:rPr lang="el-GR" smtClean="0"/>
              <a:pPr/>
              <a:t>11/5/2015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1A9E7-B37C-49A5-8950-BC17F9EED40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B6452-C774-41E3-AB9A-237DBB7EC190}" type="datetimeFigureOut">
              <a:rPr lang="el-GR" smtClean="0"/>
              <a:pPr/>
              <a:t>11/5/2015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1A9E7-B37C-49A5-8950-BC17F9EED40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Συνέπειες</a:t>
            </a:r>
            <a:r>
              <a:rPr lang="en-US" dirty="0" smtClean="0"/>
              <a:t> </a:t>
            </a:r>
            <a:r>
              <a:rPr lang="el-GR" dirty="0" smtClean="0"/>
              <a:t>της χρήσης κινητών </a:t>
            </a:r>
            <a:r>
              <a:rPr lang="el-GR" dirty="0" smtClean="0"/>
              <a:t>από εφήβους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512768" cy="2351112"/>
          </a:xfrm>
        </p:spPr>
        <p:txBody>
          <a:bodyPr>
            <a:normAutofit fontScale="92500" lnSpcReduction="20000"/>
          </a:bodyPr>
          <a:lstStyle/>
          <a:p>
            <a:r>
              <a:rPr lang="el-GR" dirty="0" err="1" smtClean="0"/>
              <a:t>Αυζώτη</a:t>
            </a:r>
            <a:r>
              <a:rPr lang="el-GR" dirty="0" smtClean="0"/>
              <a:t> Ιωάννα</a:t>
            </a:r>
          </a:p>
          <a:p>
            <a:r>
              <a:rPr lang="el-GR" dirty="0" smtClean="0"/>
              <a:t>      </a:t>
            </a:r>
            <a:r>
              <a:rPr lang="el-GR" dirty="0" err="1" smtClean="0"/>
              <a:t>Γιαβρούτα</a:t>
            </a:r>
            <a:r>
              <a:rPr lang="el-GR" dirty="0" smtClean="0"/>
              <a:t> Ιωάννα</a:t>
            </a:r>
          </a:p>
          <a:p>
            <a:r>
              <a:rPr lang="el-GR" dirty="0" smtClean="0"/>
              <a:t>            </a:t>
            </a:r>
            <a:r>
              <a:rPr lang="el-GR" dirty="0" err="1" smtClean="0"/>
              <a:t>Δεβελέγκας</a:t>
            </a:r>
            <a:r>
              <a:rPr lang="el-GR" dirty="0" smtClean="0"/>
              <a:t> </a:t>
            </a:r>
            <a:r>
              <a:rPr lang="el-GR" dirty="0" smtClean="0"/>
              <a:t>Δημήτρης</a:t>
            </a:r>
          </a:p>
          <a:p>
            <a:r>
              <a:rPr lang="el-GR" dirty="0" smtClean="0"/>
              <a:t>         </a:t>
            </a:r>
            <a:r>
              <a:rPr lang="el-GR" dirty="0" err="1" smtClean="0"/>
              <a:t>Καραπαπά</a:t>
            </a:r>
            <a:r>
              <a:rPr lang="el-GR" dirty="0" smtClean="0"/>
              <a:t> </a:t>
            </a:r>
            <a:r>
              <a:rPr lang="el-GR" dirty="0" smtClean="0"/>
              <a:t>Στεφανία</a:t>
            </a:r>
          </a:p>
          <a:p>
            <a:r>
              <a:rPr lang="el-GR" dirty="0" smtClean="0"/>
              <a:t>          </a:t>
            </a:r>
            <a:r>
              <a:rPr lang="el-GR" dirty="0" smtClean="0"/>
              <a:t> Λαναράς </a:t>
            </a:r>
            <a:r>
              <a:rPr lang="el-GR" dirty="0" smtClean="0"/>
              <a:t>Αλέξανδρος</a:t>
            </a: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1187624" y="620688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Ερευνητική εργασία Β Λυκείου </a:t>
            </a:r>
            <a:r>
              <a:rPr lang="el-GR" sz="2400" dirty="0" err="1" smtClean="0"/>
              <a:t>Ευηνοχωρίου</a:t>
            </a:r>
            <a:endParaRPr 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Χρήση κινητών από εφήβους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έφηβοι σήμερα χρησιμοποιούν το κινητό τηλέφωνο για να</a:t>
            </a:r>
            <a:r>
              <a:rPr lang="en-US" dirty="0" smtClean="0"/>
              <a:t>:</a:t>
            </a:r>
            <a:r>
              <a:rPr lang="el-GR" dirty="0" smtClean="0"/>
              <a:t> </a:t>
            </a:r>
          </a:p>
          <a:p>
            <a:r>
              <a:rPr lang="el-GR" dirty="0"/>
              <a:t>Τ</a:t>
            </a:r>
            <a:r>
              <a:rPr lang="el-GR" dirty="0" smtClean="0"/>
              <a:t>ηλεφωνούν </a:t>
            </a:r>
            <a:r>
              <a:rPr lang="el-GR" dirty="0"/>
              <a:t>σε </a:t>
            </a:r>
            <a:r>
              <a:rPr lang="el-GR" dirty="0" smtClean="0"/>
              <a:t>φίλους.</a:t>
            </a:r>
            <a:endParaRPr lang="el-GR" dirty="0" smtClean="0"/>
          </a:p>
          <a:p>
            <a:r>
              <a:rPr lang="el-GR" dirty="0" smtClean="0"/>
              <a:t>Να ανταλλάσσουν γραπτά </a:t>
            </a:r>
            <a:r>
              <a:rPr lang="el-GR" dirty="0" smtClean="0"/>
              <a:t>μηνύματα.</a:t>
            </a:r>
            <a:endParaRPr lang="el-GR" dirty="0"/>
          </a:p>
          <a:p>
            <a:r>
              <a:rPr lang="el-GR" dirty="0" smtClean="0"/>
              <a:t>Για </a:t>
            </a:r>
            <a:r>
              <a:rPr lang="el-GR" dirty="0"/>
              <a:t>να παίζουν </a:t>
            </a:r>
            <a:r>
              <a:rPr lang="el-GR" dirty="0" smtClean="0"/>
              <a:t>παιχνίδια</a:t>
            </a:r>
            <a:r>
              <a:rPr lang="el-GR" dirty="0" smtClean="0"/>
              <a:t>.</a:t>
            </a:r>
            <a:endParaRPr lang="el-GR" dirty="0" smtClean="0"/>
          </a:p>
          <a:p>
            <a:r>
              <a:rPr lang="el-GR" dirty="0" smtClean="0"/>
              <a:t>Να </a:t>
            </a:r>
            <a:r>
              <a:rPr lang="el-GR" dirty="0"/>
              <a:t>ανταλλάσσουν βίντεο ή να συνδέονται στο Διαδίκτυο. 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Συνέπειες κινητών από εφήβους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Δεν </a:t>
            </a:r>
            <a:r>
              <a:rPr lang="el-GR" dirty="0"/>
              <a:t>είναι λίγες οι φορές που μαθητές διακινούν προκλητικές φωτογραφίες, δικές τους ή </a:t>
            </a:r>
            <a:r>
              <a:rPr lang="el-GR" dirty="0" smtClean="0"/>
              <a:t>συμμαθητών/συμμαθητριών </a:t>
            </a:r>
            <a:r>
              <a:rPr lang="el-GR" dirty="0"/>
              <a:t>τους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Έ</a:t>
            </a:r>
            <a:r>
              <a:rPr lang="el-GR" dirty="0" smtClean="0"/>
              <a:t>να </a:t>
            </a:r>
            <a:r>
              <a:rPr lang="el-GR" dirty="0"/>
              <a:t>μεγάλο ζήτημα αποτελεί το θέμα της ηλεκτρονικής παρενόχλησης μέσω κινητού τηλεφώνου από εφήβους προς εφήβους, με πολύ σοβαρές επιπτώσεις για τα θύματα</a:t>
            </a:r>
            <a:r>
              <a:rPr lang="el-GR" dirty="0" smtClean="0"/>
              <a:t>.</a:t>
            </a:r>
          </a:p>
          <a:p>
            <a:r>
              <a:rPr lang="el-GR" dirty="0"/>
              <a:t>Σ</a:t>
            </a:r>
            <a:r>
              <a:rPr lang="el-GR" dirty="0" smtClean="0"/>
              <a:t>την Ελλάδα, </a:t>
            </a:r>
            <a:r>
              <a:rPr lang="el-GR" dirty="0"/>
              <a:t>οι περιπτώσεις εκβιασμού εφήβων με αντάλλαγμα τη μη δημοσίευση προσωπικών τους φωτογραφίες μέσω κινητών τηλεφώνων ή μέσω Διαδικτύου αυξάνονται ημέρα με την ημέρα.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Διαδικασία της έρευνας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Κατά τη διάρκειας της σχολικής χρονιάς, η ομάδα μας </a:t>
            </a:r>
            <a:r>
              <a:rPr lang="el-GR" dirty="0"/>
              <a:t>αποφάσισε να δημιουργήσει ερωτηματολόγια με θέμα τις συνέπειες της υπερβολικής χρήσης των κινητών από εφήβους. Έτσι σκεφτήκαμε κάποιες πιθανές ερωτήσεις και έπειτα φτιάξαμε τα ερωτηματολόγια και τα μοιράσαμε σε 20 </a:t>
            </a:r>
            <a:r>
              <a:rPr lang="el-GR" dirty="0" smtClean="0"/>
              <a:t>άτομα.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Ερωτηματολόγιο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4597971"/>
          </a:xfrm>
        </p:spPr>
        <p:txBody>
          <a:bodyPr>
            <a:normAutofit/>
          </a:bodyPr>
          <a:lstStyle/>
          <a:p>
            <a:r>
              <a:rPr lang="el-GR" dirty="0" smtClean="0"/>
              <a:t>Έχεις </a:t>
            </a:r>
            <a:r>
              <a:rPr lang="el-GR" dirty="0"/>
              <a:t>κινητό με συμβόλαιο ή καρτοκινητό</a:t>
            </a:r>
            <a:r>
              <a:rPr lang="el-GR" dirty="0" smtClean="0"/>
              <a:t>;</a:t>
            </a:r>
          </a:p>
          <a:p>
            <a:r>
              <a:rPr lang="el-GR" dirty="0"/>
              <a:t>Γ</a:t>
            </a:r>
            <a:r>
              <a:rPr lang="el-GR" dirty="0" smtClean="0"/>
              <a:t>ια </a:t>
            </a:r>
            <a:r>
              <a:rPr lang="el-GR" dirty="0"/>
              <a:t>ποιο λόγο χρησιμοποιείς το κινητό</a:t>
            </a:r>
            <a:r>
              <a:rPr lang="el-GR" dirty="0" smtClean="0"/>
              <a:t>;</a:t>
            </a:r>
            <a:endParaRPr lang="el-GR" dirty="0"/>
          </a:p>
          <a:p>
            <a:r>
              <a:rPr lang="el-GR" dirty="0" smtClean="0"/>
              <a:t>Πόσα </a:t>
            </a:r>
            <a:r>
              <a:rPr lang="el-GR" dirty="0"/>
              <a:t>μηνύματα περίπου στέλνεις την ημέρα</a:t>
            </a:r>
            <a:r>
              <a:rPr lang="el-GR" dirty="0" smtClean="0"/>
              <a:t>;</a:t>
            </a:r>
          </a:p>
          <a:p>
            <a:r>
              <a:rPr lang="el-GR" dirty="0"/>
              <a:t>Τι σε ωθεί στην αγορά μιας νέας συσκευής</a:t>
            </a:r>
            <a:r>
              <a:rPr lang="el-GR" dirty="0" smtClean="0"/>
              <a:t>;</a:t>
            </a:r>
          </a:p>
          <a:p>
            <a:r>
              <a:rPr lang="el-GR" dirty="0" smtClean="0"/>
              <a:t>Τι </a:t>
            </a:r>
            <a:r>
              <a:rPr lang="el-GR" dirty="0"/>
              <a:t>θεωρείς σημαντικότερο για την αγορά μιας νέας συσκευής κινητού τηλεφώνου;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Αποτελέσματα της έρευνας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Στην πρώτη ερώτηση 16 άτομα απάντησαν ότι έχουν καρτοκινητό και 4 άτομα συμβόλαιο.</a:t>
            </a:r>
          </a:p>
          <a:p>
            <a:r>
              <a:rPr lang="el-GR" dirty="0" smtClean="0"/>
              <a:t>Στη δεύτερη ερώτηση, 15 άτομα απάντησαν ότι χρησιμοποιούν το κινητό για να επικοινωνούν με τους φίλους τους, ενώ 5 άτομα το χρησιμοποιούν για διασκέδαση. </a:t>
            </a:r>
          </a:p>
          <a:p>
            <a:r>
              <a:rPr lang="el-GR" dirty="0" smtClean="0"/>
              <a:t>Έπειτα,13 άτομα απάντησαν ότι επικοινωνούν περισσότερο με γραπτά μηνύματα και 7 απάντησαν με τηλεφωνήματα.</a:t>
            </a:r>
          </a:p>
          <a:p>
            <a:r>
              <a:rPr lang="el-GR" dirty="0" smtClean="0"/>
              <a:t>Στη ερώτηση τι ωθεί τους νέους στην αγορά μιας καινούριας συσκευής,10 άτομα απάντησαν τη φυσική φθορά και 10 άτομα απάντησαν στην εξέλιξη της τεχνολογίας.</a:t>
            </a:r>
          </a:p>
          <a:p>
            <a:r>
              <a:rPr lang="el-GR" dirty="0" smtClean="0"/>
              <a:t>Τέλος</a:t>
            </a:r>
            <a:r>
              <a:rPr lang="el-GR" dirty="0"/>
              <a:t>, στην ερώτηση τι θεωρείται σημαντικότερο για την αγορά μιας νέας συσκευής κινητού τηλεφώνου, 13 άτομα απάντησαν την ανάλυση κάμερας και 7 άτομα την ψυχαγωγία.</a:t>
            </a:r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Ευχαριστούμε για τη προσοχή σας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7992888" cy="44604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341</Words>
  <Application>Microsoft Office PowerPoint</Application>
  <PresentationFormat>Προβολή στην οθόνη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Συνέπειες της χρήσης κινητών από εφήβους </vt:lpstr>
      <vt:lpstr>Χρήση κινητών από εφήβους</vt:lpstr>
      <vt:lpstr>Συνέπειες κινητών από εφήβους</vt:lpstr>
      <vt:lpstr>Διαδικασία της έρευνας</vt:lpstr>
      <vt:lpstr>Ερωτηματολόγιο</vt:lpstr>
      <vt:lpstr>Αποτελέσματα της έρευνας</vt:lpstr>
      <vt:lpstr>Ευχαριστούμε για τη προσοχή σας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Συνέπειες της χρήσης κινητών από εφήβους</dc:title>
  <dc:creator>User</dc:creator>
  <cp:lastModifiedBy>User</cp:lastModifiedBy>
  <cp:revision>9</cp:revision>
  <dcterms:created xsi:type="dcterms:W3CDTF">2015-05-05T09:01:57Z</dcterms:created>
  <dcterms:modified xsi:type="dcterms:W3CDTF">2015-05-11T06:37:24Z</dcterms:modified>
</cp:coreProperties>
</file>