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1" r:id="rId7"/>
    <p:sldId id="263" r:id="rId8"/>
    <p:sldId id="262" r:id="rId9"/>
    <p:sldId id="264" r:id="rId10"/>
    <p:sldId id="265" r:id="rId11"/>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09" autoAdjust="0"/>
  </p:normalViewPr>
  <p:slideViewPr>
    <p:cSldViewPr>
      <p:cViewPr>
        <p:scale>
          <a:sx n="77" d="100"/>
          <a:sy n="77" d="100"/>
        </p:scale>
        <p:origin x="-954" y="1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97275E65-EF9C-4848-916B-FF57E90BC2B0}" type="datetimeFigureOut">
              <a:rPr lang="el-GR"/>
              <a:pPr>
                <a:defRPr/>
              </a:pPr>
              <a:t>17/1/2014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D3441679-8880-4034-9668-942017882B37}"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 Θέση εικόνας διαφάνειας"/>
          <p:cNvSpPr>
            <a:spLocks noGrp="1" noRot="1" noChangeAspect="1"/>
          </p:cNvSpPr>
          <p:nvPr>
            <p:ph type="sldImg"/>
          </p:nvPr>
        </p:nvSpPr>
        <p:spPr bwMode="auto">
          <a:noFill/>
          <a:ln>
            <a:solidFill>
              <a:srgbClr val="000000"/>
            </a:solidFill>
            <a:miter lim="800000"/>
            <a:headEnd/>
            <a:tailEnd/>
          </a:ln>
        </p:spPr>
      </p:sp>
      <p:sp>
        <p:nvSpPr>
          <p:cNvPr id="18434"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18435"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E91AC43-2FAA-470E-8321-CF1B8383E020}" type="slidenum">
              <a:rPr lang="el-GR"/>
              <a:pPr fontAlgn="base">
                <a:spcBef>
                  <a:spcPct val="0"/>
                </a:spcBef>
                <a:spcAft>
                  <a:spcPct val="0"/>
                </a:spcAft>
              </a:pPr>
              <a:t>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cxnSp>
        <p:nvCxnSpPr>
          <p:cNvPr id="4" name="7 - Ευθεία γραμμή σύνδεσης"/>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12 - Ευθεία γραμμή σύνδεσης"/>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13 - Έλλειψη"/>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28" name="27 - Τίτλος"/>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l-GR" smtClean="0"/>
              <a:t>Kλικ για επεξεργασία του τίτλου</a:t>
            </a:r>
            <a:endParaRPr lang="en-US"/>
          </a:p>
        </p:txBody>
      </p:sp>
      <p:sp>
        <p:nvSpPr>
          <p:cNvPr id="7" name="14 - Θέση ημερομηνίας"/>
          <p:cNvSpPr>
            <a:spLocks noGrp="1"/>
          </p:cNvSpPr>
          <p:nvPr>
            <p:ph type="dt" sz="half" idx="10"/>
          </p:nvPr>
        </p:nvSpPr>
        <p:spPr/>
        <p:txBody>
          <a:bodyPr/>
          <a:lstStyle>
            <a:lvl1pPr>
              <a:defRPr/>
            </a:lvl1pPr>
          </a:lstStyle>
          <a:p>
            <a:pPr>
              <a:defRPr/>
            </a:pPr>
            <a:fld id="{30D8E5CB-37FF-44D4-945E-0570C1E8DCD0}" type="datetimeFigureOut">
              <a:rPr lang="el-GR"/>
              <a:pPr>
                <a:defRPr/>
              </a:pPr>
              <a:t>17/1/2014</a:t>
            </a:fld>
            <a:endParaRPr lang="el-GR"/>
          </a:p>
        </p:txBody>
      </p:sp>
      <p:sp>
        <p:nvSpPr>
          <p:cNvPr id="8" name="15 - Θέση αριθμού διαφάνειας"/>
          <p:cNvSpPr>
            <a:spLocks noGrp="1"/>
          </p:cNvSpPr>
          <p:nvPr>
            <p:ph type="sldNum" sz="quarter" idx="11"/>
          </p:nvPr>
        </p:nvSpPr>
        <p:spPr/>
        <p:txBody>
          <a:bodyPr/>
          <a:lstStyle>
            <a:lvl1pPr>
              <a:defRPr/>
            </a:lvl1pPr>
          </a:lstStyle>
          <a:p>
            <a:pPr>
              <a:defRPr/>
            </a:pPr>
            <a:fld id="{3EEE284B-18C7-4941-9043-CD77AAAE9BF7}" type="slidenum">
              <a:rPr lang="el-GR"/>
              <a:pPr>
                <a:defRPr/>
              </a:pPr>
              <a:t>‹#›</a:t>
            </a:fld>
            <a:endParaRPr lang="el-GR"/>
          </a:p>
        </p:txBody>
      </p:sp>
      <p:sp>
        <p:nvSpPr>
          <p:cNvPr id="10" name="16 - Θέση υποσέλιδου"/>
          <p:cNvSpPr>
            <a:spLocks noGrp="1"/>
          </p:cNvSpPr>
          <p:nvPr>
            <p:ph type="ftr" sz="quarter" idx="12"/>
          </p:nvPr>
        </p:nvSpPr>
        <p:spPr/>
        <p:txBody>
          <a:bodyPr/>
          <a:lstStyle>
            <a:lvl1pPr>
              <a:defRPr/>
            </a:lvl1pPr>
          </a:lstStyle>
          <a:p>
            <a:pPr>
              <a:defRPr/>
            </a:pPr>
            <a:endParaRPr lang="el-GR"/>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23 - Θέση ημερομηνίας"/>
          <p:cNvSpPr>
            <a:spLocks noGrp="1"/>
          </p:cNvSpPr>
          <p:nvPr>
            <p:ph type="dt" sz="half" idx="10"/>
          </p:nvPr>
        </p:nvSpPr>
        <p:spPr/>
        <p:txBody>
          <a:bodyPr/>
          <a:lstStyle>
            <a:lvl1pPr>
              <a:defRPr/>
            </a:lvl1pPr>
          </a:lstStyle>
          <a:p>
            <a:pPr>
              <a:defRPr/>
            </a:pPr>
            <a:fld id="{3EDD3738-42F4-4D9C-B81C-E24863129C04}" type="datetimeFigureOut">
              <a:rPr lang="el-GR"/>
              <a:pPr>
                <a:defRPr/>
              </a:pPr>
              <a:t>17/1/2014</a:t>
            </a:fld>
            <a:endParaRPr lang="el-GR"/>
          </a:p>
        </p:txBody>
      </p:sp>
      <p:sp>
        <p:nvSpPr>
          <p:cNvPr id="5" name="9 - Θέση υποσέλιδου"/>
          <p:cNvSpPr>
            <a:spLocks noGrp="1"/>
          </p:cNvSpPr>
          <p:nvPr>
            <p:ph type="ftr" sz="quarter" idx="11"/>
          </p:nvPr>
        </p:nvSpPr>
        <p:spPr/>
        <p:txBody>
          <a:bodyPr/>
          <a:lstStyle>
            <a:lvl1pPr>
              <a:defRPr/>
            </a:lvl1pPr>
          </a:lstStyle>
          <a:p>
            <a:pPr>
              <a:defRPr/>
            </a:pPr>
            <a:endParaRPr lang="el-GR"/>
          </a:p>
        </p:txBody>
      </p:sp>
      <p:sp>
        <p:nvSpPr>
          <p:cNvPr id="6" name="21 - Θέση αριθμού διαφάνειας"/>
          <p:cNvSpPr>
            <a:spLocks noGrp="1"/>
          </p:cNvSpPr>
          <p:nvPr>
            <p:ph type="sldNum" sz="quarter" idx="12"/>
          </p:nvPr>
        </p:nvSpPr>
        <p:spPr/>
        <p:txBody>
          <a:bodyPr/>
          <a:lstStyle>
            <a:lvl1pPr>
              <a:defRPr/>
            </a:lvl1pPr>
          </a:lstStyle>
          <a:p>
            <a:pPr>
              <a:defRPr/>
            </a:pPr>
            <a:fld id="{96F12E5A-D902-4C70-AB6C-2E771B185ECF}" type="slidenum">
              <a:rPr lang="el-GR"/>
              <a:pPr>
                <a:defRPr/>
              </a:pPr>
              <a:t>‹#›</a:t>
            </a:fld>
            <a:endParaRPr lang="el-GR"/>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23 - Θέση ημερομηνίας"/>
          <p:cNvSpPr>
            <a:spLocks noGrp="1"/>
          </p:cNvSpPr>
          <p:nvPr>
            <p:ph type="dt" sz="half" idx="10"/>
          </p:nvPr>
        </p:nvSpPr>
        <p:spPr/>
        <p:txBody>
          <a:bodyPr/>
          <a:lstStyle>
            <a:lvl1pPr>
              <a:defRPr/>
            </a:lvl1pPr>
          </a:lstStyle>
          <a:p>
            <a:pPr>
              <a:defRPr/>
            </a:pPr>
            <a:fld id="{98732B58-393F-4617-83B8-EC1EDAD77379}" type="datetimeFigureOut">
              <a:rPr lang="el-GR"/>
              <a:pPr>
                <a:defRPr/>
              </a:pPr>
              <a:t>17/1/2014</a:t>
            </a:fld>
            <a:endParaRPr lang="el-GR"/>
          </a:p>
        </p:txBody>
      </p:sp>
      <p:sp>
        <p:nvSpPr>
          <p:cNvPr id="5" name="9 - Θέση υποσέλιδου"/>
          <p:cNvSpPr>
            <a:spLocks noGrp="1"/>
          </p:cNvSpPr>
          <p:nvPr>
            <p:ph type="ftr" sz="quarter" idx="11"/>
          </p:nvPr>
        </p:nvSpPr>
        <p:spPr/>
        <p:txBody>
          <a:bodyPr/>
          <a:lstStyle>
            <a:lvl1pPr>
              <a:defRPr/>
            </a:lvl1pPr>
          </a:lstStyle>
          <a:p>
            <a:pPr>
              <a:defRPr/>
            </a:pPr>
            <a:endParaRPr lang="el-GR"/>
          </a:p>
        </p:txBody>
      </p:sp>
      <p:sp>
        <p:nvSpPr>
          <p:cNvPr id="6" name="21 - Θέση αριθμού διαφάνειας"/>
          <p:cNvSpPr>
            <a:spLocks noGrp="1"/>
          </p:cNvSpPr>
          <p:nvPr>
            <p:ph type="sldNum" sz="quarter" idx="12"/>
          </p:nvPr>
        </p:nvSpPr>
        <p:spPr/>
        <p:txBody>
          <a:bodyPr/>
          <a:lstStyle>
            <a:lvl1pPr>
              <a:defRPr/>
            </a:lvl1pPr>
          </a:lstStyle>
          <a:p>
            <a:pPr>
              <a:defRPr/>
            </a:pPr>
            <a:fld id="{061934CC-3F20-4B7A-A9EE-086C194FBA25}" type="slidenum">
              <a:rPr lang="el-GR"/>
              <a:pPr>
                <a:defRPr/>
              </a:pPr>
              <a:t>‹#›</a:t>
            </a:fld>
            <a:endParaRPr lang="el-GR"/>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7" name="16 - Τίτλος"/>
          <p:cNvSpPr>
            <a:spLocks noGrp="1"/>
          </p:cNvSpPr>
          <p:nvPr>
            <p:ph type="title"/>
          </p:nvPr>
        </p:nvSpPr>
        <p:spPr/>
        <p:txBody>
          <a:bodyPr rtlCol="0"/>
          <a:lstStyle/>
          <a:p>
            <a:r>
              <a:rPr lang="el-GR" smtClean="0"/>
              <a:t>Kλικ για επεξεργασία του τίτλου</a:t>
            </a:r>
            <a:endParaRPr lang="en-US"/>
          </a:p>
        </p:txBody>
      </p:sp>
      <p:sp>
        <p:nvSpPr>
          <p:cNvPr id="4" name="23 - Θέση ημερομηνίας"/>
          <p:cNvSpPr>
            <a:spLocks noGrp="1"/>
          </p:cNvSpPr>
          <p:nvPr>
            <p:ph type="dt" sz="half" idx="10"/>
          </p:nvPr>
        </p:nvSpPr>
        <p:spPr/>
        <p:txBody>
          <a:bodyPr/>
          <a:lstStyle>
            <a:lvl1pPr>
              <a:defRPr/>
            </a:lvl1pPr>
          </a:lstStyle>
          <a:p>
            <a:pPr>
              <a:defRPr/>
            </a:pPr>
            <a:fld id="{2B6A9749-E1A8-4611-A1B2-2A03A8711168}" type="datetimeFigureOut">
              <a:rPr lang="el-GR"/>
              <a:pPr>
                <a:defRPr/>
              </a:pPr>
              <a:t>17/1/2014</a:t>
            </a:fld>
            <a:endParaRPr lang="el-GR"/>
          </a:p>
        </p:txBody>
      </p:sp>
      <p:sp>
        <p:nvSpPr>
          <p:cNvPr id="5" name="9 - Θέση υποσέλιδου"/>
          <p:cNvSpPr>
            <a:spLocks noGrp="1"/>
          </p:cNvSpPr>
          <p:nvPr>
            <p:ph type="ftr" sz="quarter" idx="11"/>
          </p:nvPr>
        </p:nvSpPr>
        <p:spPr/>
        <p:txBody>
          <a:bodyPr/>
          <a:lstStyle>
            <a:lvl1pPr>
              <a:defRPr/>
            </a:lvl1pPr>
          </a:lstStyle>
          <a:p>
            <a:pPr>
              <a:defRPr/>
            </a:pPr>
            <a:endParaRPr lang="el-GR"/>
          </a:p>
        </p:txBody>
      </p:sp>
      <p:sp>
        <p:nvSpPr>
          <p:cNvPr id="6" name="21 - Θέση αριθμού διαφάνειας"/>
          <p:cNvSpPr>
            <a:spLocks noGrp="1"/>
          </p:cNvSpPr>
          <p:nvPr>
            <p:ph type="sldNum" sz="quarter" idx="12"/>
          </p:nvPr>
        </p:nvSpPr>
        <p:spPr/>
        <p:txBody>
          <a:bodyPr/>
          <a:lstStyle>
            <a:lvl1pPr>
              <a:defRPr/>
            </a:lvl1pPr>
          </a:lstStyle>
          <a:p>
            <a:pPr>
              <a:defRPr/>
            </a:pPr>
            <a:fld id="{796CD90F-6697-43FC-BC78-C7D8E167EC02}" type="slidenum">
              <a:rPr lang="el-GR"/>
              <a:pPr>
                <a:defRPr/>
              </a:pPr>
              <a:t>‹#›</a:t>
            </a:fld>
            <a:endParaRPr lang="el-GR"/>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cxnSp>
        <p:nvCxnSpPr>
          <p:cNvPr id="4" name="6 - Ευθεία γραμμή σύνδεσης"/>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C104EE9A-9749-4EAF-86AC-ACA9ABFD3394}" type="datetimeFigureOut">
              <a:rPr lang="el-GR"/>
              <a:pPr>
                <a:defRPr/>
              </a:pPr>
              <a:t>17/1/2014</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36CF7DBF-C21F-4745-BCA1-771BCD4FBC15}" type="slidenum">
              <a:rPr lang="el-GR"/>
              <a:pPr>
                <a:defRPr/>
              </a:pPr>
              <a:t>‹#›</a:t>
            </a:fld>
            <a:endParaRPr lang="el-GR"/>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11" name="10 - Θέση περιεχομένου"/>
          <p:cNvSpPr>
            <a:spLocks noGrp="1"/>
          </p:cNvSpPr>
          <p:nvPr>
            <p:ph sz="half" idx="1"/>
          </p:nvPr>
        </p:nvSpPr>
        <p:spPr>
          <a:xfrm>
            <a:off x="457200" y="1524000"/>
            <a:ext cx="4059936"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3" name="12 - Θέση περιεχομένου"/>
          <p:cNvSpPr>
            <a:spLocks noGrp="1"/>
          </p:cNvSpPr>
          <p:nvPr>
            <p:ph sz="half" idx="2"/>
          </p:nvPr>
        </p:nvSpPr>
        <p:spPr>
          <a:xfrm>
            <a:off x="4648200" y="1524000"/>
            <a:ext cx="4059936"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23 - Θέση ημερομηνίας"/>
          <p:cNvSpPr>
            <a:spLocks noGrp="1"/>
          </p:cNvSpPr>
          <p:nvPr>
            <p:ph type="dt" sz="half" idx="10"/>
          </p:nvPr>
        </p:nvSpPr>
        <p:spPr/>
        <p:txBody>
          <a:bodyPr/>
          <a:lstStyle>
            <a:lvl1pPr>
              <a:defRPr/>
            </a:lvl1pPr>
          </a:lstStyle>
          <a:p>
            <a:pPr>
              <a:defRPr/>
            </a:pPr>
            <a:fld id="{1FC6D46E-4CEB-42D7-81DC-13A220E98C19}" type="datetimeFigureOut">
              <a:rPr lang="el-GR"/>
              <a:pPr>
                <a:defRPr/>
              </a:pPr>
              <a:t>17/1/2014</a:t>
            </a:fld>
            <a:endParaRPr lang="el-GR"/>
          </a:p>
        </p:txBody>
      </p:sp>
      <p:sp>
        <p:nvSpPr>
          <p:cNvPr id="6" name="9 - Θέση υποσέλιδου"/>
          <p:cNvSpPr>
            <a:spLocks noGrp="1"/>
          </p:cNvSpPr>
          <p:nvPr>
            <p:ph type="ftr" sz="quarter" idx="11"/>
          </p:nvPr>
        </p:nvSpPr>
        <p:spPr/>
        <p:txBody>
          <a:bodyPr/>
          <a:lstStyle>
            <a:lvl1pPr>
              <a:defRPr/>
            </a:lvl1pPr>
          </a:lstStyle>
          <a:p>
            <a:pPr>
              <a:defRPr/>
            </a:pPr>
            <a:endParaRPr lang="el-GR"/>
          </a:p>
        </p:txBody>
      </p:sp>
      <p:sp>
        <p:nvSpPr>
          <p:cNvPr id="7" name="21 - Θέση αριθμού διαφάνειας"/>
          <p:cNvSpPr>
            <a:spLocks noGrp="1"/>
          </p:cNvSpPr>
          <p:nvPr>
            <p:ph type="sldNum" sz="quarter" idx="12"/>
          </p:nvPr>
        </p:nvSpPr>
        <p:spPr/>
        <p:txBody>
          <a:bodyPr/>
          <a:lstStyle>
            <a:lvl1pPr>
              <a:defRPr/>
            </a:lvl1pPr>
          </a:lstStyle>
          <a:p>
            <a:pPr>
              <a:defRPr/>
            </a:pPr>
            <a:fld id="{B36EE9DA-A209-4D17-882F-11BC6BAB1A85}" type="slidenum">
              <a:rPr lang="el-GR"/>
              <a:pPr>
                <a:defRPr/>
              </a:pPr>
              <a:t>‹#›</a:t>
            </a:fld>
            <a:endParaRPr lang="el-GR"/>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cxnSp>
        <p:nvCxnSpPr>
          <p:cNvPr id="7" name="9 - Ευθεία γραμμή σύνδεσης"/>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16 - Ευθεία γραμμή σύνδεσης"/>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34" name="33 - Θέση περιεχομένου"/>
          <p:cNvSpPr>
            <a:spLocks noGrp="1"/>
          </p:cNvSpPr>
          <p:nvPr>
            <p:ph sz="quarter" idx="4"/>
          </p:nvPr>
        </p:nvSpPr>
        <p:spPr>
          <a:xfrm>
            <a:off x="4649788" y="2201896"/>
            <a:ext cx="4038600" cy="391363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2" name="1 - Τίτλος"/>
          <p:cNvSpPr>
            <a:spLocks noGrp="1"/>
          </p:cNvSpPr>
          <p:nvPr>
            <p:ph type="title"/>
          </p:nvPr>
        </p:nvSpPr>
        <p:spPr>
          <a:xfrm>
            <a:off x="457200" y="155448"/>
            <a:ext cx="8229600" cy="1143000"/>
          </a:xfrm>
        </p:spPr>
        <p:txBody>
          <a:bodyPr/>
          <a:lstStyle>
            <a:lvl1pPr>
              <a:defRPr/>
            </a:lvl1pPr>
          </a:lstStyle>
          <a:p>
            <a:r>
              <a:rPr lang="el-GR" smtClean="0"/>
              <a:t>Kλικ για επεξεργασία του τίτλου</a:t>
            </a:r>
            <a:endParaRPr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9" name="8 - Θέση αριθμού διαφάνειας"/>
          <p:cNvSpPr>
            <a:spLocks noGrp="1"/>
          </p:cNvSpPr>
          <p:nvPr>
            <p:ph type="sldNum" sz="quarter" idx="10"/>
          </p:nvPr>
        </p:nvSpPr>
        <p:spPr/>
        <p:txBody>
          <a:bodyPr/>
          <a:lstStyle>
            <a:lvl1pPr>
              <a:defRPr/>
            </a:lvl1pPr>
          </a:lstStyle>
          <a:p>
            <a:pPr>
              <a:defRPr/>
            </a:pPr>
            <a:fld id="{61B9EFF7-3570-428B-BD2C-C6283C0AC3CB}" type="slidenum">
              <a:rPr lang="el-GR"/>
              <a:pPr>
                <a:defRPr/>
              </a:pPr>
              <a:t>‹#›</a:t>
            </a:fld>
            <a:endParaRPr lang="el-GR"/>
          </a:p>
        </p:txBody>
      </p:sp>
      <p:sp>
        <p:nvSpPr>
          <p:cNvPr id="10" name="7 - Θέση υποσέλιδου"/>
          <p:cNvSpPr>
            <a:spLocks noGrp="1"/>
          </p:cNvSpPr>
          <p:nvPr>
            <p:ph type="ftr" sz="quarter" idx="11"/>
          </p:nvPr>
        </p:nvSpPr>
        <p:spPr/>
        <p:txBody>
          <a:bodyPr/>
          <a:lstStyle>
            <a:lvl1pPr>
              <a:defRPr/>
            </a:lvl1pPr>
          </a:lstStyle>
          <a:p>
            <a:pPr>
              <a:defRPr/>
            </a:pPr>
            <a:endParaRPr lang="el-GR"/>
          </a:p>
        </p:txBody>
      </p:sp>
      <p:sp>
        <p:nvSpPr>
          <p:cNvPr id="11" name="6 - Θέση ημερομηνίας"/>
          <p:cNvSpPr>
            <a:spLocks noGrp="1"/>
          </p:cNvSpPr>
          <p:nvPr>
            <p:ph type="dt" sz="half" idx="12"/>
          </p:nvPr>
        </p:nvSpPr>
        <p:spPr/>
        <p:txBody>
          <a:bodyPr/>
          <a:lstStyle>
            <a:lvl1pPr>
              <a:defRPr/>
            </a:lvl1pPr>
          </a:lstStyle>
          <a:p>
            <a:pPr>
              <a:defRPr/>
            </a:pPr>
            <a:fld id="{03D4B1EF-81F7-4676-A3E6-E34352BE0C1E}" type="datetimeFigureOut">
              <a:rPr lang="el-GR"/>
              <a:pPr>
                <a:defRPr/>
              </a:pPr>
              <a:t>17/1/2014</a:t>
            </a:fld>
            <a:endParaRPr lang="el-GR"/>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3 - Θέση ημερομηνίας"/>
          <p:cNvSpPr>
            <a:spLocks noGrp="1"/>
          </p:cNvSpPr>
          <p:nvPr>
            <p:ph type="dt" sz="half" idx="10"/>
          </p:nvPr>
        </p:nvSpPr>
        <p:spPr/>
        <p:txBody>
          <a:bodyPr/>
          <a:lstStyle>
            <a:lvl1pPr>
              <a:defRPr/>
            </a:lvl1pPr>
          </a:lstStyle>
          <a:p>
            <a:pPr>
              <a:defRPr/>
            </a:pPr>
            <a:fld id="{7843B14B-B3F8-4867-9246-E023E416AD5D}" type="datetimeFigureOut">
              <a:rPr lang="el-GR"/>
              <a:pPr>
                <a:defRPr/>
              </a:pPr>
              <a:t>17/1/2014</a:t>
            </a:fld>
            <a:endParaRPr lang="el-GR"/>
          </a:p>
        </p:txBody>
      </p:sp>
      <p:sp>
        <p:nvSpPr>
          <p:cNvPr id="4" name="9 - Θέση υποσέλιδου"/>
          <p:cNvSpPr>
            <a:spLocks noGrp="1"/>
          </p:cNvSpPr>
          <p:nvPr>
            <p:ph type="ftr" sz="quarter" idx="11"/>
          </p:nvPr>
        </p:nvSpPr>
        <p:spPr/>
        <p:txBody>
          <a:bodyPr/>
          <a:lstStyle>
            <a:lvl1pPr>
              <a:defRPr/>
            </a:lvl1pPr>
          </a:lstStyle>
          <a:p>
            <a:pPr>
              <a:defRPr/>
            </a:pPr>
            <a:endParaRPr lang="el-GR"/>
          </a:p>
        </p:txBody>
      </p:sp>
      <p:sp>
        <p:nvSpPr>
          <p:cNvPr id="5" name="21 - Θέση αριθμού διαφάνειας"/>
          <p:cNvSpPr>
            <a:spLocks noGrp="1"/>
          </p:cNvSpPr>
          <p:nvPr>
            <p:ph type="sldNum" sz="quarter" idx="12"/>
          </p:nvPr>
        </p:nvSpPr>
        <p:spPr/>
        <p:txBody>
          <a:bodyPr/>
          <a:lstStyle>
            <a:lvl1pPr>
              <a:defRPr/>
            </a:lvl1pPr>
          </a:lstStyle>
          <a:p>
            <a:pPr>
              <a:defRPr/>
            </a:pPr>
            <a:fld id="{8DC1033D-3C8D-4D00-8E97-311E91042118}" type="slidenum">
              <a:rPr lang="el-GR"/>
              <a:pPr>
                <a:defRPr/>
              </a:pPr>
              <a:t>‹#›</a:t>
            </a:fld>
            <a:endParaRPr lang="el-GR"/>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23 - Θέση ημερομηνίας"/>
          <p:cNvSpPr>
            <a:spLocks noGrp="1"/>
          </p:cNvSpPr>
          <p:nvPr>
            <p:ph type="dt" sz="half" idx="10"/>
          </p:nvPr>
        </p:nvSpPr>
        <p:spPr/>
        <p:txBody>
          <a:bodyPr/>
          <a:lstStyle>
            <a:lvl1pPr>
              <a:defRPr/>
            </a:lvl1pPr>
          </a:lstStyle>
          <a:p>
            <a:pPr>
              <a:defRPr/>
            </a:pPr>
            <a:fld id="{C98A7355-FA81-423E-990A-39D5457293EC}" type="datetimeFigureOut">
              <a:rPr lang="el-GR"/>
              <a:pPr>
                <a:defRPr/>
              </a:pPr>
              <a:t>17/1/2014</a:t>
            </a:fld>
            <a:endParaRPr lang="el-GR"/>
          </a:p>
        </p:txBody>
      </p:sp>
      <p:sp>
        <p:nvSpPr>
          <p:cNvPr id="3" name="9 - Θέση υποσέλιδου"/>
          <p:cNvSpPr>
            <a:spLocks noGrp="1"/>
          </p:cNvSpPr>
          <p:nvPr>
            <p:ph type="ftr" sz="quarter" idx="11"/>
          </p:nvPr>
        </p:nvSpPr>
        <p:spPr/>
        <p:txBody>
          <a:bodyPr/>
          <a:lstStyle>
            <a:lvl1pPr>
              <a:defRPr/>
            </a:lvl1pPr>
          </a:lstStyle>
          <a:p>
            <a:pPr>
              <a:defRPr/>
            </a:pPr>
            <a:endParaRPr lang="el-GR"/>
          </a:p>
        </p:txBody>
      </p:sp>
      <p:sp>
        <p:nvSpPr>
          <p:cNvPr id="4" name="21 - Θέση αριθμού διαφάνειας"/>
          <p:cNvSpPr>
            <a:spLocks noGrp="1"/>
          </p:cNvSpPr>
          <p:nvPr>
            <p:ph type="sldNum" sz="quarter" idx="12"/>
          </p:nvPr>
        </p:nvSpPr>
        <p:spPr/>
        <p:txBody>
          <a:bodyPr/>
          <a:lstStyle>
            <a:lvl1pPr>
              <a:defRPr/>
            </a:lvl1pPr>
          </a:lstStyle>
          <a:p>
            <a:pPr>
              <a:defRPr/>
            </a:pPr>
            <a:fld id="{7A63A0BD-D788-43B6-9CD1-1F516E0A1B44}" type="slidenum">
              <a:rPr lang="el-GR"/>
              <a:pPr>
                <a:defRPr/>
              </a:pPr>
              <a:t>‹#›</a:t>
            </a:fld>
            <a:endParaRPr lang="el-GR"/>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3" name="2 - Θέση κειμένου"/>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l-GR" smtClean="0"/>
              <a:t>Kλικ για επεξεργασία του τίτλου</a:t>
            </a:r>
            <a:endParaRPr lang="en-US"/>
          </a:p>
        </p:txBody>
      </p:sp>
      <p:sp>
        <p:nvSpPr>
          <p:cNvPr id="5" name="7 - Θέση ημερομηνίας"/>
          <p:cNvSpPr>
            <a:spLocks noGrp="1"/>
          </p:cNvSpPr>
          <p:nvPr>
            <p:ph type="dt" sz="half" idx="10"/>
          </p:nvPr>
        </p:nvSpPr>
        <p:spPr/>
        <p:txBody>
          <a:bodyPr/>
          <a:lstStyle>
            <a:lvl1pPr>
              <a:defRPr/>
            </a:lvl1pPr>
          </a:lstStyle>
          <a:p>
            <a:pPr>
              <a:defRPr/>
            </a:pPr>
            <a:fld id="{4C8DDBF4-30E8-46ED-BFA4-36D830FDFE03}" type="datetimeFigureOut">
              <a:rPr lang="el-GR"/>
              <a:pPr>
                <a:defRPr/>
              </a:pPr>
              <a:t>17/1/2014</a:t>
            </a:fld>
            <a:endParaRPr lang="el-GR"/>
          </a:p>
        </p:txBody>
      </p:sp>
      <p:sp>
        <p:nvSpPr>
          <p:cNvPr id="6" name="8 - Θέση αριθμού διαφάνειας"/>
          <p:cNvSpPr>
            <a:spLocks noGrp="1"/>
          </p:cNvSpPr>
          <p:nvPr>
            <p:ph type="sldNum" sz="quarter" idx="11"/>
          </p:nvPr>
        </p:nvSpPr>
        <p:spPr/>
        <p:txBody>
          <a:bodyPr/>
          <a:lstStyle>
            <a:lvl1pPr>
              <a:defRPr/>
            </a:lvl1pPr>
          </a:lstStyle>
          <a:p>
            <a:pPr>
              <a:defRPr/>
            </a:pPr>
            <a:fld id="{61EE229B-8D7E-4FE8-AC4A-9396529E5CD7}" type="slidenum">
              <a:rPr lang="el-GR"/>
              <a:pPr>
                <a:defRPr/>
              </a:pPr>
              <a:t>‹#›</a:t>
            </a:fld>
            <a:endParaRPr lang="el-GR"/>
          </a:p>
        </p:txBody>
      </p:sp>
      <p:sp>
        <p:nvSpPr>
          <p:cNvPr id="7" name="9 - Θέση υποσέλιδου"/>
          <p:cNvSpPr>
            <a:spLocks noGrp="1"/>
          </p:cNvSpPr>
          <p:nvPr>
            <p:ph type="ftr" sz="quarter" idx="12"/>
          </p:nvPr>
        </p:nvSpPr>
        <p:spPr/>
        <p:txBody>
          <a:bodyPr/>
          <a:lstStyle>
            <a:lvl1pPr>
              <a:defRPr/>
            </a:lvl1pPr>
          </a:lstStyle>
          <a:p>
            <a:pPr>
              <a:defRPr/>
            </a:pPr>
            <a:endParaRPr lang="el-GR"/>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l-GR" noProof="0" smtClean="0"/>
              <a:t>Κάντε κλικ στο εικονίδιο για να προσθέσετε μια εικόνα</a:t>
            </a:r>
            <a:endParaRPr lang="en-US" noProof="0"/>
          </a:p>
        </p:txBody>
      </p:sp>
      <p:sp>
        <p:nvSpPr>
          <p:cNvPr id="4" name="3 - Θέση κειμένου"/>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5" name="7 - Θέση ημερομηνίας"/>
          <p:cNvSpPr>
            <a:spLocks noGrp="1"/>
          </p:cNvSpPr>
          <p:nvPr>
            <p:ph type="dt" sz="half" idx="10"/>
          </p:nvPr>
        </p:nvSpPr>
        <p:spPr/>
        <p:txBody>
          <a:bodyPr/>
          <a:lstStyle>
            <a:lvl1pPr>
              <a:defRPr/>
            </a:lvl1pPr>
          </a:lstStyle>
          <a:p>
            <a:pPr>
              <a:defRPr/>
            </a:pPr>
            <a:fld id="{EA2661E3-5813-43C3-807F-05F000E3C36C}" type="datetimeFigureOut">
              <a:rPr lang="el-GR"/>
              <a:pPr>
                <a:defRPr/>
              </a:pPr>
              <a:t>17/1/2014</a:t>
            </a:fld>
            <a:endParaRPr lang="el-GR"/>
          </a:p>
        </p:txBody>
      </p:sp>
      <p:sp>
        <p:nvSpPr>
          <p:cNvPr id="6" name="8 - Θέση αριθμού διαφάνειας"/>
          <p:cNvSpPr>
            <a:spLocks noGrp="1"/>
          </p:cNvSpPr>
          <p:nvPr>
            <p:ph type="sldNum" sz="quarter" idx="11"/>
          </p:nvPr>
        </p:nvSpPr>
        <p:spPr/>
        <p:txBody>
          <a:bodyPr/>
          <a:lstStyle>
            <a:lvl1pPr>
              <a:defRPr/>
            </a:lvl1pPr>
          </a:lstStyle>
          <a:p>
            <a:pPr>
              <a:defRPr/>
            </a:pPr>
            <a:fld id="{AD3FCB18-AAA7-46B6-B8C4-27495B673053}" type="slidenum">
              <a:rPr lang="el-GR"/>
              <a:pPr>
                <a:defRPr/>
              </a:pPr>
              <a:t>‹#›</a:t>
            </a:fld>
            <a:endParaRPr lang="el-GR"/>
          </a:p>
        </p:txBody>
      </p:sp>
      <p:sp>
        <p:nvSpPr>
          <p:cNvPr id="7" name="9 - Θέση υποσέλιδου"/>
          <p:cNvSpPr>
            <a:spLocks noGrp="1"/>
          </p:cNvSpPr>
          <p:nvPr>
            <p:ph type="ftr" sz="quarter" idx="12"/>
          </p:nvPr>
        </p:nvSpPr>
        <p:spPr/>
        <p:txBody>
          <a:bodyPr/>
          <a:lstStyle>
            <a:lvl1pPr>
              <a:defRPr/>
            </a:lvl1pPr>
          </a:lstStyle>
          <a:p>
            <a:pPr>
              <a:defRPr/>
            </a:pPr>
            <a:endParaRPr lang="el-G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8 - Θέση κειμένου"/>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24" name="23 - Θέση ημερομηνίας"/>
          <p:cNvSpPr>
            <a:spLocks noGrp="1"/>
          </p:cNvSpPr>
          <p:nvPr>
            <p:ph type="dt" sz="half" idx="2"/>
          </p:nvPr>
        </p:nvSpPr>
        <p:spPr>
          <a:xfrm>
            <a:off x="5791200" y="6203950"/>
            <a:ext cx="2590800" cy="384175"/>
          </a:xfrm>
          <a:prstGeom prst="rect">
            <a:avLst/>
          </a:prstGeom>
        </p:spPr>
        <p:txBody>
          <a:bodyPr vert="horz" anchor="ctr" anchorCtr="0"/>
          <a:lstStyle>
            <a:lvl1pPr algn="l" eaLnBrk="1" fontAlgn="auto" latinLnBrk="0" hangingPunct="1">
              <a:spcBef>
                <a:spcPts val="0"/>
              </a:spcBef>
              <a:spcAft>
                <a:spcPts val="0"/>
              </a:spcAft>
              <a:defRPr kumimoji="0" sz="1200" smtClean="0">
                <a:solidFill>
                  <a:schemeClr val="tx2"/>
                </a:solidFill>
                <a:latin typeface="+mn-lt"/>
              </a:defRPr>
            </a:lvl1pPr>
          </a:lstStyle>
          <a:p>
            <a:pPr>
              <a:defRPr/>
            </a:pPr>
            <a:fld id="{90A0C962-7D4B-489B-9356-5142AE919C38}" type="datetimeFigureOut">
              <a:rPr lang="el-GR"/>
              <a:pPr>
                <a:defRPr/>
              </a:pPr>
              <a:t>17/1/2014</a:t>
            </a:fld>
            <a:endParaRPr lang="el-GR"/>
          </a:p>
        </p:txBody>
      </p:sp>
      <p:sp>
        <p:nvSpPr>
          <p:cNvPr id="10" name="9 - Θέση υποσέλιδου"/>
          <p:cNvSpPr>
            <a:spLocks noGrp="1"/>
          </p:cNvSpPr>
          <p:nvPr>
            <p:ph type="ftr" sz="quarter" idx="3"/>
          </p:nvPr>
        </p:nvSpPr>
        <p:spPr>
          <a:xfrm>
            <a:off x="2133600" y="6203950"/>
            <a:ext cx="3581400"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defRPr>
            </a:lvl1pPr>
          </a:lstStyle>
          <a:p>
            <a:pPr>
              <a:defRPr/>
            </a:pPr>
            <a:endParaRPr lang="el-GR"/>
          </a:p>
        </p:txBody>
      </p:sp>
      <p:sp>
        <p:nvSpPr>
          <p:cNvPr id="22" name="21 - Θέση αριθμού διαφάνειας"/>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fontAlgn="auto" latinLnBrk="0" hangingPunct="1">
              <a:spcBef>
                <a:spcPts val="0"/>
              </a:spcBef>
              <a:spcAft>
                <a:spcPts val="0"/>
              </a:spcAft>
              <a:defRPr kumimoji="0" sz="1600" baseline="0" smtClean="0">
                <a:solidFill>
                  <a:schemeClr val="tx2"/>
                </a:solidFill>
                <a:latin typeface="+mn-lt"/>
              </a:defRPr>
            </a:lvl1pPr>
          </a:lstStyle>
          <a:p>
            <a:pPr>
              <a:defRPr/>
            </a:pPr>
            <a:fld id="{7095CDED-6177-4E05-8FC1-A6FF80100A36}" type="slidenum">
              <a:rPr lang="el-GR"/>
              <a:pPr>
                <a:defRPr/>
              </a:pPr>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l-GR" smtClean="0"/>
              <a:t>Kλικ για επεξεργασία του τίτλου</a:t>
            </a:r>
            <a:endParaRPr lang="en-US"/>
          </a:p>
        </p:txBody>
      </p:sp>
    </p:spTree>
  </p:cSld>
  <p:clrMap bg1="dk1" tx1="lt1" bg2="dk2" tx2="lt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74" r:id="rId5"/>
    <p:sldLayoutId id="2147483669" r:id="rId6"/>
    <p:sldLayoutId id="2147483668" r:id="rId7"/>
    <p:sldLayoutId id="2147483675" r:id="rId8"/>
    <p:sldLayoutId id="2147483676" r:id="rId9"/>
    <p:sldLayoutId id="2147483667" r:id="rId10"/>
    <p:sldLayoutId id="2147483666" r:id="rId11"/>
  </p:sldLayoutIdLst>
  <p:transition>
    <p:dissolve/>
  </p:transition>
  <p:txStyles>
    <p:titleStyle>
      <a:lvl1pPr algn="l" rtl="0" fontAlgn="base">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fontAlgn="base">
        <a:spcBef>
          <a:spcPct val="0"/>
        </a:spcBef>
        <a:spcAft>
          <a:spcPct val="0"/>
        </a:spcAft>
        <a:defRPr sz="4200">
          <a:solidFill>
            <a:srgbClr val="F9F9F9"/>
          </a:solidFill>
          <a:latin typeface="Constantia" pitchFamily="18" charset="0"/>
        </a:defRPr>
      </a:lvl2pPr>
      <a:lvl3pPr algn="l" rtl="0" fontAlgn="base">
        <a:spcBef>
          <a:spcPct val="0"/>
        </a:spcBef>
        <a:spcAft>
          <a:spcPct val="0"/>
        </a:spcAft>
        <a:defRPr sz="4200">
          <a:solidFill>
            <a:srgbClr val="F9F9F9"/>
          </a:solidFill>
          <a:latin typeface="Constantia" pitchFamily="18" charset="0"/>
        </a:defRPr>
      </a:lvl3pPr>
      <a:lvl4pPr algn="l" rtl="0" fontAlgn="base">
        <a:spcBef>
          <a:spcPct val="0"/>
        </a:spcBef>
        <a:spcAft>
          <a:spcPct val="0"/>
        </a:spcAft>
        <a:defRPr sz="4200">
          <a:solidFill>
            <a:srgbClr val="F9F9F9"/>
          </a:solidFill>
          <a:latin typeface="Constantia" pitchFamily="18" charset="0"/>
        </a:defRPr>
      </a:lvl4pPr>
      <a:lvl5pPr algn="l" rtl="0" fontAlgn="base">
        <a:spcBef>
          <a:spcPct val="0"/>
        </a:spcBef>
        <a:spcAft>
          <a:spcPct val="0"/>
        </a:spcAft>
        <a:defRPr sz="4200">
          <a:solidFill>
            <a:srgbClr val="F9F9F9"/>
          </a:solidFill>
          <a:latin typeface="Constantia" pitchFamily="18"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fontAlgn="base">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l" rtl="0" fontAlgn="base">
        <a:spcBef>
          <a:spcPts val="300"/>
        </a:spcBef>
        <a:spcAft>
          <a:spcPct val="0"/>
        </a:spcAft>
        <a:buClr>
          <a:srgbClr val="D6903D"/>
        </a:buClr>
        <a:buSzPct val="85000"/>
        <a:buFont typeface="Wingdings 2" pitchFamily="18" charset="2"/>
        <a:buChar char=""/>
        <a:defRPr sz="2400" kern="1200">
          <a:solidFill>
            <a:schemeClr val="tx2"/>
          </a:solidFill>
          <a:latin typeface="+mn-lt"/>
          <a:ea typeface="+mn-ea"/>
          <a:cs typeface="+mn-cs"/>
        </a:defRPr>
      </a:lvl2pPr>
      <a:lvl3pPr marL="1004888" indent="-228600" algn="l" rtl="0" fontAlgn="base">
        <a:spcBef>
          <a:spcPts val="300"/>
        </a:spcBef>
        <a:spcAft>
          <a:spcPct val="0"/>
        </a:spcAft>
        <a:buClr>
          <a:srgbClr val="B37732"/>
        </a:buClr>
        <a:buSzPct val="85000"/>
        <a:buFont typeface="Wingdings 2" pitchFamily="18" charset="2"/>
        <a:buChar char=""/>
        <a:defRPr sz="2100" kern="1200">
          <a:solidFill>
            <a:schemeClr val="tx1"/>
          </a:solidFill>
          <a:latin typeface="+mn-lt"/>
          <a:ea typeface="+mn-ea"/>
          <a:cs typeface="+mn-cs"/>
        </a:defRPr>
      </a:lvl3pPr>
      <a:lvl4pPr marL="1279525" indent="-228600" algn="l" rtl="0" fontAlgn="base">
        <a:spcBef>
          <a:spcPts val="300"/>
        </a:spcBef>
        <a:spcAft>
          <a:spcPct val="0"/>
        </a:spcAft>
        <a:buClr>
          <a:srgbClr val="D6903D"/>
        </a:buClr>
        <a:buSzPct val="85000"/>
        <a:buFont typeface="Wingdings 2" pitchFamily="18" charset="2"/>
        <a:buChar char=""/>
        <a:defRPr sz="1900" kern="1200">
          <a:solidFill>
            <a:schemeClr val="tx1"/>
          </a:solidFill>
          <a:latin typeface="+mn-lt"/>
          <a:ea typeface="+mn-ea"/>
          <a:cs typeface="+mn-cs"/>
        </a:defRPr>
      </a:lvl4pPr>
      <a:lvl5pPr marL="1554163" indent="-228600" algn="l" rtl="0" fontAlgn="base">
        <a:spcBef>
          <a:spcPts val="338"/>
        </a:spcBef>
        <a:spcAft>
          <a:spcPct val="0"/>
        </a:spcAft>
        <a:buClr>
          <a:srgbClr val="D6903D"/>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audio" Target="../media/audio2.wav"/><Relationship Id="rId1" Type="http://schemas.openxmlformats.org/officeDocument/2006/relationships/slideLayout" Target="../slideLayouts/slideLayout4.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audio" Target="../media/audio3.wav"/><Relationship Id="rId1" Type="http://schemas.openxmlformats.org/officeDocument/2006/relationships/slideLayout" Target="../slideLayouts/slideLayout4.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457200" y="3700463"/>
            <a:ext cx="8305800" cy="1143000"/>
          </a:xfrm>
        </p:spPr>
        <p:txBody>
          <a:bodyPr/>
          <a:lstStyle/>
          <a:p>
            <a:pPr fontAlgn="auto">
              <a:spcAft>
                <a:spcPts val="0"/>
              </a:spcAft>
              <a:buFont typeface="Wingdings 2"/>
              <a:buNone/>
              <a:defRPr/>
            </a:pPr>
            <a:r>
              <a:rPr lang="el-GR" i="1" dirty="0" smtClean="0">
                <a:solidFill>
                  <a:schemeClr val="tx1"/>
                </a:solidFill>
                <a:latin typeface="Garamond" pitchFamily="18" charset="0"/>
              </a:rPr>
              <a:t>                                  οι απαρχές και η εξελικτική πορεία</a:t>
            </a:r>
            <a:endParaRPr lang="el-GR" i="1" dirty="0">
              <a:solidFill>
                <a:schemeClr val="tx1"/>
              </a:solidFill>
              <a:latin typeface="Garamond" pitchFamily="18" charset="0"/>
            </a:endParaRPr>
          </a:p>
        </p:txBody>
      </p:sp>
      <p:sp>
        <p:nvSpPr>
          <p:cNvPr id="2" name="1 - Τίτλος"/>
          <p:cNvSpPr>
            <a:spLocks noGrp="1"/>
          </p:cNvSpPr>
          <p:nvPr>
            <p:ph type="ctrTitle"/>
          </p:nvPr>
        </p:nvSpPr>
        <p:spPr/>
        <p:txBody>
          <a:bodyPr/>
          <a:lstStyle/>
          <a:p>
            <a:pPr fontAlgn="auto">
              <a:spcAft>
                <a:spcPts val="0"/>
              </a:spcAft>
              <a:defRPr/>
            </a:pPr>
            <a:r>
              <a:rPr lang="el-GR" b="1" smtClean="0">
                <a:latin typeface="Garamond" pitchFamily="18" charset="0"/>
              </a:rPr>
              <a:t>ΟΙ ΣΥΓΧΡΟΝΟΙ ΟΛΥΜΠΙΑΚΟΙ ΑΓΩΝΕΣ</a:t>
            </a:r>
            <a:endParaRPr lang="el-GR" b="1">
              <a:latin typeface="Garamond" pitchFamily="18" charset="0"/>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auto">
              <a:spcAft>
                <a:spcPts val="0"/>
              </a:spcAft>
              <a:defRPr/>
            </a:pPr>
            <a:r>
              <a:rPr lang="el-GR" sz="4000" b="1" spc="-50" smtClean="0">
                <a:ln w="3175">
                  <a:noFill/>
                </a:ln>
                <a:solidFill>
                  <a:srgbClr val="FEFAC9"/>
                </a:solidFill>
                <a:effectLst/>
                <a:latin typeface="Garamond" pitchFamily="18" charset="0"/>
              </a:rPr>
              <a:t>μία εργασία από τους:</a:t>
            </a:r>
            <a:endParaRPr lang="el-GR"/>
          </a:p>
        </p:txBody>
      </p:sp>
      <p:sp>
        <p:nvSpPr>
          <p:cNvPr id="24578" name="4 - Ορθογώνιο"/>
          <p:cNvSpPr>
            <a:spLocks noChangeArrowheads="1"/>
          </p:cNvSpPr>
          <p:nvPr/>
        </p:nvSpPr>
        <p:spPr bwMode="auto">
          <a:xfrm>
            <a:off x="785813" y="2071688"/>
            <a:ext cx="2693987" cy="1570037"/>
          </a:xfrm>
          <a:prstGeom prst="rect">
            <a:avLst/>
          </a:prstGeom>
          <a:noFill/>
          <a:ln w="9525">
            <a:noFill/>
            <a:miter lim="800000"/>
            <a:headEnd/>
            <a:tailEnd/>
          </a:ln>
        </p:spPr>
        <p:txBody>
          <a:bodyPr wrap="none">
            <a:spAutoFit/>
          </a:bodyPr>
          <a:lstStyle/>
          <a:p>
            <a:r>
              <a:rPr lang="el-GR" sz="2400" i="1">
                <a:solidFill>
                  <a:schemeClr val="tx2"/>
                </a:solidFill>
                <a:latin typeface="Garamond" pitchFamily="18" charset="0"/>
              </a:rPr>
              <a:t>▪  Τσιλιγιάννη Βασίλειο </a:t>
            </a:r>
          </a:p>
          <a:p>
            <a:r>
              <a:rPr lang="el-GR" sz="2400" i="1">
                <a:solidFill>
                  <a:schemeClr val="tx2"/>
                </a:solidFill>
                <a:latin typeface="Garamond" pitchFamily="18" charset="0"/>
              </a:rPr>
              <a:t>▪  Ψεύτη Θεόδωρο</a:t>
            </a:r>
          </a:p>
          <a:p>
            <a:r>
              <a:rPr lang="el-GR" sz="2400" i="1">
                <a:solidFill>
                  <a:schemeClr val="tx2"/>
                </a:solidFill>
                <a:latin typeface="Garamond" pitchFamily="18" charset="0"/>
              </a:rPr>
              <a:t>▪  Τσόβολο Γεώργιο</a:t>
            </a:r>
          </a:p>
          <a:p>
            <a:r>
              <a:rPr lang="el-GR" sz="2400" i="1">
                <a:solidFill>
                  <a:schemeClr val="tx2"/>
                </a:solidFill>
                <a:latin typeface="Garamond" pitchFamily="18" charset="0"/>
              </a:rPr>
              <a:t>▪  Υφαντή Χρήστο</a:t>
            </a:r>
            <a:endParaRPr lang="el-GR" sz="2400" i="1">
              <a:latin typeface="Constantia" pitchFamily="18" charset="0"/>
            </a:endParaRPr>
          </a:p>
        </p:txBody>
      </p:sp>
      <p:sp>
        <p:nvSpPr>
          <p:cNvPr id="24579" name="3 - Ορθογώνιο"/>
          <p:cNvSpPr>
            <a:spLocks noChangeArrowheads="1"/>
          </p:cNvSpPr>
          <p:nvPr/>
        </p:nvSpPr>
        <p:spPr bwMode="auto">
          <a:xfrm>
            <a:off x="2928938" y="4500563"/>
            <a:ext cx="4572000" cy="400050"/>
          </a:xfrm>
          <a:prstGeom prst="rect">
            <a:avLst/>
          </a:prstGeom>
          <a:noFill/>
          <a:ln w="9525">
            <a:noFill/>
            <a:miter lim="800000"/>
            <a:headEnd/>
            <a:tailEnd/>
          </a:ln>
        </p:spPr>
        <p:txBody>
          <a:bodyPr>
            <a:spAutoFit/>
          </a:bodyPr>
          <a:lstStyle/>
          <a:p>
            <a:r>
              <a:rPr lang="el-GR" sz="2000" i="1">
                <a:solidFill>
                  <a:schemeClr val="tx2"/>
                </a:solidFill>
                <a:latin typeface="Garamond" pitchFamily="18" charset="0"/>
              </a:rPr>
              <a:t>την παρουσίαση έκανε η Σούγια Λαμπρινή</a:t>
            </a:r>
            <a:endParaRPr lang="el-GR" sz="2000" i="1">
              <a:latin typeface="Constantia" pitchFamily="18" charset="0"/>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571500" y="428625"/>
            <a:ext cx="3000375" cy="642938"/>
          </a:xfrm>
        </p:spPr>
        <p:txBody>
          <a:bodyPr>
            <a:noAutofit/>
          </a:bodyPr>
          <a:lstStyle/>
          <a:p>
            <a:pPr fontAlgn="auto">
              <a:spcAft>
                <a:spcPts val="0"/>
              </a:spcAft>
              <a:defRPr/>
            </a:pPr>
            <a:r>
              <a:rPr lang="el-GR" sz="4800" dirty="0" smtClean="0">
                <a:latin typeface="Garamond" pitchFamily="18" charset="0"/>
              </a:rPr>
              <a:t>η αναβίωση</a:t>
            </a:r>
            <a:endParaRPr lang="el-GR" sz="4800" dirty="0">
              <a:latin typeface="Garamond" pitchFamily="18" charset="0"/>
            </a:endParaRPr>
          </a:p>
        </p:txBody>
      </p:sp>
      <p:sp>
        <p:nvSpPr>
          <p:cNvPr id="12" name="11 - Θέση κειμένου"/>
          <p:cNvSpPr>
            <a:spLocks noGrp="1"/>
          </p:cNvSpPr>
          <p:nvPr>
            <p:ph type="body" sz="half" idx="2"/>
          </p:nvPr>
        </p:nvSpPr>
        <p:spPr>
          <a:xfrm>
            <a:off x="4357688" y="1214438"/>
            <a:ext cx="4186237" cy="4805362"/>
          </a:xfrm>
        </p:spPr>
        <p:txBody>
          <a:bodyPr>
            <a:normAutofit fontScale="25000" lnSpcReduction="20000"/>
          </a:bodyPr>
          <a:lstStyle/>
          <a:p>
            <a:pPr fontAlgn="auto">
              <a:defRPr/>
            </a:pPr>
            <a:r>
              <a:rPr lang="el-GR" sz="8000" dirty="0" smtClean="0">
                <a:latin typeface="Garamond" pitchFamily="18" charset="0"/>
              </a:rPr>
              <a:t>▪ Οι πρώτοι σύγχρονοι Ολυμπιακοί Αγώνες έλαβαν χώρα στην Αθήνα το 1896. Η αναβίωση και η διεξαγωγή τους υπήρξε αποτέλεσμα μιας έντονης προσπάθειας τόσο από τον </a:t>
            </a:r>
            <a:r>
              <a:rPr lang="el-GR" sz="8000" dirty="0" err="1" smtClean="0">
                <a:latin typeface="Garamond" pitchFamily="18" charset="0"/>
              </a:rPr>
              <a:t>βαρώνο</a:t>
            </a:r>
            <a:r>
              <a:rPr lang="el-GR" sz="8000" dirty="0" smtClean="0">
                <a:latin typeface="Garamond" pitchFamily="18" charset="0"/>
              </a:rPr>
              <a:t> Πιέρ ντε Κουμπερτέν όσο και από την Ελληνική Βασιλική Οικογένεια, η οποία είχε ενεργό ρόλο στην επαναφορά και στην ομαλή διεξαγωγή των Αγώνων.</a:t>
            </a:r>
          </a:p>
          <a:p>
            <a:pPr fontAlgn="auto">
              <a:defRPr/>
            </a:pPr>
            <a:r>
              <a:rPr lang="el-GR" sz="8000" dirty="0" smtClean="0">
                <a:latin typeface="Garamond" pitchFamily="18" charset="0"/>
              </a:rPr>
              <a:t>▪ Το 1894, σε συνέδριο που οργάνωσε ο </a:t>
            </a:r>
            <a:r>
              <a:rPr lang="el-GR" sz="8000" dirty="0" err="1" smtClean="0">
                <a:latin typeface="Garamond" pitchFamily="18" charset="0"/>
              </a:rPr>
              <a:t>βαρώνος</a:t>
            </a:r>
            <a:r>
              <a:rPr lang="el-GR" sz="8000" dirty="0" smtClean="0">
                <a:latin typeface="Garamond" pitchFamily="18" charset="0"/>
              </a:rPr>
              <a:t> ντε Κουμπερτέν στο Παρίσι, ιδρύθηκε η πρώτη Διεθνής Ολυμπιακή Επιτροπή και αποφασίστηκε η αναβίωση των Ολυμπιακών Αγώνων. Τόπος διεξαγωγής τους ορίστηκε η Αθήνα.</a:t>
            </a:r>
          </a:p>
          <a:p>
            <a:pPr fontAlgn="auto">
              <a:defRPr/>
            </a:pPr>
            <a:endParaRPr lang="el-GR" sz="8000" dirty="0" smtClean="0">
              <a:latin typeface="Garamond" pitchFamily="18" charset="0"/>
            </a:endParaRPr>
          </a:p>
          <a:p>
            <a:pPr fontAlgn="auto">
              <a:defRPr/>
            </a:pPr>
            <a:endParaRPr lang="el-GR" dirty="0"/>
          </a:p>
        </p:txBody>
      </p:sp>
      <p:sp>
        <p:nvSpPr>
          <p:cNvPr id="15363" name="AutoShape 12" descr="data:image/jpeg;base64,/9j/4AAQSkZJRgABAQAAAQABAAD/2wCEAAkGBhIRERUUExQVFRQVFhcYGRYVFBYXFxcXGBcYFhcVGBcXHCYfGBklGRUUHy8gIycpLCwsFx4xNTAqNSYrLCkBCQoKDgwOGQ8PGiwlHyQsLC0sLSwpLCwtLCksLCwsLCksKSksLCksLCksLCwsKSwsLCksKSksLCksKSwsLCkpKf/AABEIAL8BCAMBIgACEQEDEQH/xAAcAAEBAAIDAQEAAAAAAAAAAAAABgUHAgMEAQj/xABOEAABAwICBgUGCgULAwUAAAABAAIDBBEFBgcSITFBURMiYXGRMlKBobHBFCMzQmJykqLR8BckssLSCBUWJURTVHOCk+F0o+JDY2SDs//EABkBAQEBAQEBAAAAAAAAAAAAAAABAgQDBf/EAC0RAQACAQMDAgQFBQAAAAAAAAABAgMRITEEEkETUSJx0fAjMmGBkXKSscHh/9oADAMBAAIRAxEAPwC5rq+vnxCaCnmjibFGx4a+MnX1iQbkbeS7hjGKwfK0jJ28XwSC/wBh1ivst48cYeE1M9vpY4PCsUEazSdTt2TxzQO5SRPA+1a3rWZwrN1LUC7JLdjwWO+y4ArLSRNcLOAI5EA+1YbEMkUM51n07Nbzm3a77TSCgzTZAdxB7iuSj5NHLW7YKqqiPAGTpG+DwT4ELiMJxeHyKmCYDhIxzD4gkepBZIo/+f8AFIh8bQdJ2wSsd6iQfUvn6SGMsJqaphP04X28bWQWKKZo9I1DIbCXV7XCwPpKzEGOU7/JlY7ucEHuRcGzNO5wPcQud0BERAREQEREBERAREQEXy64OqWDe5o7yEHYix1RmGmj8qaMd7gsRUaScPYbdO0u5N2n1IKhFHfpIY+4hpqqU/RhfY+ktsgzBiknydBqds0rGeIuXepBYoo40GMy+VNTQD6IfIf3QsdmDLtXTUstSa+Z8kQ17NaxkZAIuC0gm1r7ig2Ei82GVXSwsf5zQfEL0oCIiCOzW3o8QoJuchiPc5rvfZWKj9JLbRQS/wB1UQu++0e9WAQEREBERAREQeOqweCX5SGJ/wBeNrvaFiJtHmHOufgzGk8WFzP2SFRogkv0aUo+TkqY/qTu/euuByFK0/F4hVN+vqP9wVgiCOdljE2+RiIP16ce56MwrGG/2qmd3xvH4qxRBIGHGh86jd/uD91cdfGx8yjPc9/varFEEd8Ixv8AuqX/AHT/AAp0+N/3VL6ZT/CrFEEf/XZ4UY/1SH91cvguNH/1aRvcJD7lXIgjTgmMO31sDfqwuPtIXL+iNe4dfEn/AOmBo9rlYIgj2aPSflK6rd3PY0eAaV2M0ZUd7vM8n153n1AgKsRBgKfIWHsNxSxE83jXP3yVlqbDIYxaOKNg+ixrfYF6UQLIiICx2YqUS0k7D86KQfdNlkV8cLi3NBP5Aq+kw+A/QAPeBYqhUfowdakdFximlZ4POxWCAiIgl9JUGth0/wBFuv8AY63uWfw6bXhjd5zGnxaCvFmum6SjnZ50bh4ghdWSagvw+lcd5hZ6hb3IM2iIgIiICIiAiIgIiICIiAiIgIiICIiAiIgIiICIiAiIgIiII/I5DKivi82pe77QDverBR+BgMxetb5zYXeks9uwqwQEREHnxFl4njm0+xT+jR5OGwg72a7PsvcFSzNu0jsKltGx/VZG+ZU1Df8AuE+9BWIiICIiAiL4Sg+ovl19QEREBERAREQEREBERAREQEREBERAREQEREEe1urjjvp0jD6WvePYrBR2LP1capfp08g+y8H95WKAiIg+OGxSWj0avwxnm1b/ALzWO96rlJZKdapxFvKpafGFn4IK1ERARFEaWc1miojqG0kvVaeXMq1junSBhM/aY20z3QUoD5RsL97WnsHFREFNj+JdcOlDTtBvqDby7LKh0PaPGSt+G1Ldck3jDuP0jzW52MAFgLAL3m1ce1Y/dnTV+fhkzMFP1mPkJHmy6y9uG6W8SoXCOvhL2jZdzS1/2txW9V48TweGpYWTRte0i3WAPgeCnq6/mg0eDLGb6bEI9eB9+bDsc3vCza0Rm/JNRgkwrKF7uhDhdvm/Rd5zVtfJObo8RpmyssHbnt813H0LF6REd1eFiVAiKD0naTWYZHqR2dUvHVbwaPOd+C81WGJYxBTN1ppWRt5ucApCp02YSx1unLu1rHEeK1LguRcTx1/TzyFsbjfXfe1voM5K+of5PFE0fGSyvd2WaFdhTYZpbwuc6ragNPKQFntVbBUNeA5jg5p4tII8QtS4p/J1pnD4ieRjuAd1h+KjZaPGMuSh7XF8F9u0uicORHzSmw/SCKYyJn2DFIdePqyNA6SM72ns5t7VTqAuL3gC5IAHErhVVTYmOe8gNaLklamxjM1VikxgpriO/DiOZPcs2tFXRg6e2aZ8RHMzxC1xfSNRwHV1i9w4N3eKwDtMkd9kJt3r14JongYAZyZHctwVBHkihaLCBnfbasfiS6dejptpa368MVhmlKklNnXjPbu8VW09S2Rocxwc08QbqTxjRlSzNOo3o3cCNyjaasq8GnDJLuhJ37SLdid1q/mT0MWePwJmJ9p8/KW40Xmw7EGTxtkYbtcLr0r1fPmNBERBH5obbE8Odz6dviIyrBR2dtlZhzv/AHZR4sH8KsUBERAUdlHZiGIjm6F33CPcrFR2WtmK14+hAfXIPcgsUREBaS/lATEzUzNtiCezfbxW7Vp3+UFQHVppxuaS0+0L1w/nhJ4bPy1SiOkgaNgEbfWAVk1h8oV4nooJAbgxt8QLH2LMLznlRERQdNbRsljdG8AteCCDyK0flCR2EY26lJ+Kmdqjbs27Wlb0kkDRckAczsWjtM8rW4hSTRkEkN2jjZ69sW8zX3SW6cUr2wQySu3MaXH0BfnfJODOx3FZJ59sTXa7gd1r9Vnct2ZkmhqaV9NI9zOljALmi+rcA+lY7Rhk6HDYpGMmExe++taxsNgBC54vWZ0id2prMRrMLOnp2saGtAa1osANwC7ERaQXnrqGOaN0cjQ5jhYgi69CIPzljFBJl3FmSRk/B5HCw4FhO1voX6Ho6pssbZG7WvaHDuIutafygMKbJh7ZbDWikG3sdsIWT0XZjjGEUzppGtsHMu42vqk7vQiMfpTx173spIzvI1gL3JO4KvyblplHA0ADXcAXO43PBSNLl74RinwjpopIy7WGq4E2G4WWzQvOtZ7pmXdny1jFTFjnbmfn/wAERF6OIWDzfgbaqme0jrAEg+tZxcZBsN91ipMa7NVtNZi0cw1vonxd15KZx8m5Ho2Gy2UtSZBH9bS6o2df2rbaxin4XZ19YjNMx5iJ/mBERejhR+f2/GUDuVWB9qN/4KvClNIH9iP/AM2P9iRVYQfUREBSGXx/W1f/AJdP7ZVXqPy8f62r/wDLp/bKgsEREBT+e8uCuopYfnEazPrN2j8PSqBFYnSdRp7Qpmroy/D5zqvY46mts47W963CtVaUtHT3P+HUVxMza9rdhdb5wtxXLI2mSKQCCt+Kmbs1yLNd38iva1e/4q/uzG2zaa82IVzYWFzvQOZ5Lsp6pkguxwcObSD7FI5ori+Ytv1Yxt9riuDqc3o45t58fN0YMXq37fHn5OmeaarfxtfYBu/PaVqrMbTWYxFTsOsI3MZYG+43ce1VObNKENLAYKQh87xZ0g3MuNzTxP4r06GchvjvW1DSHv8Akw7fY73kHiV6dJ01sMTmyzreY+9Fz54v8FI0rH3uu80Ye1tPJMGFz44yQ0G2tqjd4exQGTs1sxDWMLXskjFy3ebcwVt6SMOBB2gixHYV+bsSjly7jPSNBMLiSOTo3Ha3vC8snS4sk6zGk+8bSY+oyY40idvaeG8cFzGXERy79wd7iqJRVc6GohbV0zg6N9ibcCefLkQs7lvEjLHquN3N2d44FYw5L1vOHJzzE+8fWG8tK2r6tOPMe0/RmFLZ0z9Dh7bHrzEdVg9ruQWTzTj7aKmfM7gLNHNx3Baqybl34fJJiFc74phLusbB1ttrn5oXY4rTPEcsNnvOdVPhbhUtsZ5m9GNWwDWi5txKqcqaOW1mD0bXvcwt1n7OOuVGY5VuzBi0cNOLU0VmiwsAwHrP7L22L9D0NI2KNkbRZrGho7gLKrptpLSOJaPhDMY6er+OafIN2OvwAI7lkMF0gVuGyiCva5zL+U7ygOYPELKaUsEfHKyrjvstrEcCN3vWWaynxui1XWEzW7/nNcB6wvOLfFNZdGTpYrirlxzzz+krOgr4542yRuDmuFwQvQtN6LccfSVj6GU7C4gdjx+K3ItuettYFjcx4m2nppJHG1mkDvK9tVVMjaXvcGtG0kmwWqcyYzJi1S2np79E07SNx5krF7dsOvpsHq232rHM/oyGiXDS50tS6/WJAvxvtK2WvFg2FMpoWRM3NHr4le1Wle2NGeoy+tkm/wB6CIi08EnpC8mk/wCti/YkVWFD6W6zoqanf5tXEfuSLG0Of3PIFz60RstFg8JxkyWvtuiKzijssi+KV5+jAP8A9FYqOyjtxDEXfThb4Mv+8gsUREBERAUXnDRXR19326KXz2AbfrDirRFYmYnWBp/K+i7EKCtic2fWga+7tV7hcW3Fqz9ZQOqJZYr2Mmu297bwd/YtgqOqR0NZc7ta/oK4+utNvTtbxaHV0u3fEeayxWUNC9NSESTnp5RzHUB7uK2KBZfQi7bWm06y5RTud8lw4nTmKTY4bWPG9rvwVEiyPzFU02KYBI9liYXXHExuB49hVVlDTXSwgmoZIHkW6gBbbZt371uysgjewiRrXMttDgCLdxWvYtHmFVsjr0gYd92OLfV6V52mnfXu58f7br39s6ceU9pWzO2sbSshJ6ORoksRY9bYLjsWNzPgmI1cseG0oc2mijZrnyWaxALi93HuXp0lYSymraVjBaNrGNaL7mh3rW7qa2o0jiBt57AvV4V/NKayDkCHC4dVnWld5ch3k8hyHYqpEUejoraJkzCx4u1w2rU2N5NqqCUy0pJZe/V3j0LcCLFqRZ0YOothmdN4nmJ4lpKDN0bJmyz0rTM0319rXaw4nnuWbm0wSOBEUHW4cfUudTmET4v8EZBE+IOs5xbt2DrG4WwKbAqeM3ZEwH6oWe2/u946jpZ39Lf+qdGsG4bieKPHS3ji7eqLdgWxctZXhoo9WMdY73Hef+FmQEWq0iN/LyzdTbJHbEaV9o+9xERbcoiIg1xp1P6hF/1Uf7L1r/A94/PJXenV/wCq07edQD4Nd+KiMCbtH55Kp5bTyyNg7wi7MtN2NRRNNVYpLJIvUYi7nUtHhCz8VWOOxSWj03+GO86rf91rG+5GlciIgIiICIiAsHmbDS9mu3e3fbi1ZxFjJjjJWa24lul5paLQwmXsZD2iNxs9uwdo/FZtTWK5dIOvD36oNjfsXTTZmlj6sjda3PYVy1zzi+HN/d4n6S6Jwxk+LF/HmPqq0WAGbmeY7xC8dTmSWXqxt1b8tp/4Wp6zDHFtflv/AIYjpcvmNPns9OZcYAaYmbSfKPIcl68t4d0cesR1n7e4cAvLg2XiDry794afafwVCmKlrX9XJtPER7R9ZXJeta+nT9595+kNc6ZsCMlO2dg60R289U8fQVm9HOZm1lIzb8ZGNVw47NgKpqmnbIxzHC7XAgjmCtM4zgVXglSZ6a7oHHdYkW81y7HFO09zdaKCwbTDRygCW8L+IO0eKzU2kPD2t1jUNt2Xuo1FolRqazzm6Ogp3En41wsxvG52a1uQU5jmmWBo1aVrpXncSLAE9nFYvLeSKnEZhV4gSG3u1m7W7LcGqpNtdqshojy08a9bMDry31b77He70rZi4xxhoAAsALADgFyUarGkaCIiKIiICIiDVenaTqUbecsnqaPxUvl+PaPQqLTk+8lE3jeV37AWKy1BtH57FU8tmZdi2BfF7MBhsPQigysxs09x9iltGzf1WR3n1NQ7/uEe5UeIvtE88mn2LAaNGEYbCTvfrv8AtPcUVUIiICIiAiIgIiIC6pqRj/KaD3hdqIMd/MEF/I9F9i9cFGxnktA7h713IsxWteIWbTPIiItILhLE1wLXAEHeCLg+hc0QR+L6K6Cck6hjcbm7Db1LERaEaQHbJIfAetbHRGZrWfCdwXINFSnWjiBd5zusR3X3KiREWI0EREUREQEREBERBp7TK7Wr6VvmxPP2n/8Aiu7K1LtC8uk06+Lsb5lO2/eXuPsVHlaj3XCqLXC47MReqFlmgL4osMbmqo6OjnfwbG4n0BdOSKcsw+lad/Qsv6Rf3r247hYqaeWEm3SMc2/K4tf1qP8A5wxWhY1hZT1EbAGi2tE/VAAG64Jtbggv0UBDpgp2nVqYJ4DzsJG+LdvqWfw3P+HT7GVUV/Ne7UPdZ9tqCgRcWSBwuCCOYN1yQEREBERAREQEREBERAREQEREBERAREQEREBERARF8JQabzE3pcbqOTWxN9IYtg5dorAbPz+bKHwiHpsSrZBtBncB/pAHuWz8Mg1W/n871Ue1ERRReHEcP6QbF7kQQeJZFMl9im6vRUHX6o8P+FuBETRpKPR1PCfiZZYj9B7m+xe6CTHIPJqjIBwlY19/TsPrW3iwclwdTtO9o8EGsoM+4tH8rSwygby0ujJ9oXvp9Ldvl6KoYeJZqSD2g+pXTqCM/NHgup2DxHe0IJuHSzhx8p8kf+ZE9vrtZZSlzzh8hsyqhJPDXAPgV3yZXp3b2DwWPqdHdFJ5UTT3tCDPxV8b/JkY7uc0+wrvuoiTRJQ36rNTtZdp+7Zcf0Xtb8nU1LO6eT3uRVyih25Eq2eRiFSO+QO9oX05UxMeTiUn+pkZ/dCC3RRIwbGG7q5h+tAw+9fTQ4z/AIqE99Oz+JBaoon4HjX+Jg/2G/xL6KLGv8VB/sN/iRNVqiiv5vxk/wBsiHdTs/iXz+j+Lu34hb6sMYRVsiiP6IYifKxKb0CMexq4/o8nd5dfVH/7iB92yC4c4DeV5Z8WgZ5csbfrPaPaVI/opgd5c07/AK00h/eXZDolw8b4mk8yL+1Bk6jSFhrN9XDs4NdrHwbdY2bS5h48gyyf5cLz6yAFkYMg0bPJiaPQF7Y8r043MCCRqNLt/kaGof2vLGD1Fx9S8E2kTFZPkqSKMc3Oe8jwDQtiswWEfNC7W4dGPmjwRGp5sRx2ffOIgeEUTW+s3PrXVFkmrnP6xUTy9jpHEeF7FbhFIwfNHgubWAbgglsrZQZTM1WtDR+dqqmttsX1EUREQf/Z"/>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l-GR">
              <a:latin typeface="Constantia" pitchFamily="18" charset="0"/>
            </a:endParaRPr>
          </a:p>
        </p:txBody>
      </p:sp>
      <p:sp>
        <p:nvSpPr>
          <p:cNvPr id="15364" name="AutoShape 14" descr="data:image/jpeg;base64,/9j/4AAQSkZJRgABAQAAAQABAAD/2wCEAAkGBhIRERUUExQVFRQVFhcYGRYVFBYXFxcXGBcYFhcVGBcXHCYfGBklGRUUHy8gIycpLCwsFx4xNTAqNSYrLCkBCQoKDgwOGQ8PGiwlHyQsLC0sLSwpLCwtLCksLCwsLCksKSksLCksLCksLCwsKSwsLCksKSksLCksKSwsLCkpKf/AABEIAL8BCAMBIgACEQEDEQH/xAAcAAEBAAIDAQEAAAAAAAAAAAAABgUHAgMEAQj/xABOEAABAwICBgUGCgULAwUAAAABAAIDBBEFBgcSITFBURMiYXGRMlKBobHBFCMzQmJykqLR8BckssLSCBUWJURTVHOCk+F0o+JDY2SDs//EABkBAQEBAQEBAAAAAAAAAAAAAAABAgQDBf/EAC0RAQACAQMDAgQFBQAAAAAAAAABAgMRITEEEkETUSJx0fAjMmGBkXKSscHh/9oADAMBAAIRAxEAPwC5rq+vnxCaCnmjibFGx4a+MnX1iQbkbeS7hjGKwfK0jJ28XwSC/wBh1ivst48cYeE1M9vpY4PCsUEazSdTt2TxzQO5SRPA+1a3rWZwrN1LUC7JLdjwWO+y4ArLSRNcLOAI5EA+1YbEMkUM51n07Nbzm3a77TSCgzTZAdxB7iuSj5NHLW7YKqqiPAGTpG+DwT4ELiMJxeHyKmCYDhIxzD4gkepBZIo/+f8AFIh8bQdJ2wSsd6iQfUvn6SGMsJqaphP04X28bWQWKKZo9I1DIbCXV7XCwPpKzEGOU7/JlY7ucEHuRcGzNO5wPcQud0BERAREQEREBERAREQEXy64OqWDe5o7yEHYix1RmGmj8qaMd7gsRUaScPYbdO0u5N2n1IKhFHfpIY+4hpqqU/RhfY+ktsgzBiknydBqds0rGeIuXepBYoo40GMy+VNTQD6IfIf3QsdmDLtXTUstSa+Z8kQ17NaxkZAIuC0gm1r7ig2Ei82GVXSwsf5zQfEL0oCIiCOzW3o8QoJuchiPc5rvfZWKj9JLbRQS/wB1UQu++0e9WAQEREBERAREQeOqweCX5SGJ/wBeNrvaFiJtHmHOufgzGk8WFzP2SFRogkv0aUo+TkqY/qTu/euuByFK0/F4hVN+vqP9wVgiCOdljE2+RiIP16ce56MwrGG/2qmd3xvH4qxRBIGHGh86jd/uD91cdfGx8yjPc9/varFEEd8Ixv8AuqX/AHT/AAp0+N/3VL6ZT/CrFEEf/XZ4UY/1SH91cvguNH/1aRvcJD7lXIgjTgmMO31sDfqwuPtIXL+iNe4dfEn/AOmBo9rlYIgj2aPSflK6rd3PY0eAaV2M0ZUd7vM8n153n1AgKsRBgKfIWHsNxSxE83jXP3yVlqbDIYxaOKNg+ixrfYF6UQLIiICx2YqUS0k7D86KQfdNlkV8cLi3NBP5Aq+kw+A/QAPeBYqhUfowdakdFximlZ4POxWCAiIgl9JUGth0/wBFuv8AY63uWfw6bXhjd5zGnxaCvFmum6SjnZ50bh4ghdWSagvw+lcd5hZ6hb3IM2iIgIiICIiAiIgIiICIiAiIgIiICIiAiIgIiICIiAiIgIiII/I5DKivi82pe77QDverBR+BgMxetb5zYXeks9uwqwQEREHnxFl4njm0+xT+jR5OGwg72a7PsvcFSzNu0jsKltGx/VZG+ZU1Df8AuE+9BWIiICIiAiL4Sg+ovl19QEREBERAREQEREBERAREQEREBERAREQEREEe1urjjvp0jD6WvePYrBR2LP1capfp08g+y8H95WKAiIg+OGxSWj0avwxnm1b/ALzWO96rlJZKdapxFvKpafGFn4IK1ERARFEaWc1miojqG0kvVaeXMq1junSBhM/aY20z3QUoD5RsL97WnsHFREFNj+JdcOlDTtBvqDby7LKh0PaPGSt+G1Ldck3jDuP0jzW52MAFgLAL3m1ce1Y/dnTV+fhkzMFP1mPkJHmy6y9uG6W8SoXCOvhL2jZdzS1/2txW9V48TweGpYWTRte0i3WAPgeCnq6/mg0eDLGb6bEI9eB9+bDsc3vCza0Rm/JNRgkwrKF7uhDhdvm/Rd5zVtfJObo8RpmyssHbnt813H0LF6REd1eFiVAiKD0naTWYZHqR2dUvHVbwaPOd+C81WGJYxBTN1ppWRt5ucApCp02YSx1unLu1rHEeK1LguRcTx1/TzyFsbjfXfe1voM5K+of5PFE0fGSyvd2WaFdhTYZpbwuc6ragNPKQFntVbBUNeA5jg5p4tII8QtS4p/J1pnD4ieRjuAd1h+KjZaPGMuSh7XF8F9u0uicORHzSmw/SCKYyJn2DFIdePqyNA6SM72ns5t7VTqAuL3gC5IAHErhVVTYmOe8gNaLklamxjM1VikxgpriO/DiOZPcs2tFXRg6e2aZ8RHMzxC1xfSNRwHV1i9w4N3eKwDtMkd9kJt3r14JongYAZyZHctwVBHkihaLCBnfbasfiS6dejptpa368MVhmlKklNnXjPbu8VW09S2Rocxwc08QbqTxjRlSzNOo3o3cCNyjaasq8GnDJLuhJ37SLdid1q/mT0MWePwJmJ9p8/KW40Xmw7EGTxtkYbtcLr0r1fPmNBERBH5obbE8Odz6dviIyrBR2dtlZhzv/AHZR4sH8KsUBERAUdlHZiGIjm6F33CPcrFR2WtmK14+hAfXIPcgsUREBaS/lATEzUzNtiCezfbxW7Vp3+UFQHVppxuaS0+0L1w/nhJ4bPy1SiOkgaNgEbfWAVk1h8oV4nooJAbgxt8QLH2LMLznlRERQdNbRsljdG8AteCCDyK0flCR2EY26lJ+Kmdqjbs27Wlb0kkDRckAczsWjtM8rW4hSTRkEkN2jjZ69sW8zX3SW6cUr2wQySu3MaXH0BfnfJODOx3FZJ59sTXa7gd1r9Vnct2ZkmhqaV9NI9zOljALmi+rcA+lY7Rhk6HDYpGMmExe++taxsNgBC54vWZ0id2prMRrMLOnp2saGtAa1osANwC7ERaQXnrqGOaN0cjQ5jhYgi69CIPzljFBJl3FmSRk/B5HCw4FhO1voX6Ho6pssbZG7WvaHDuIutafygMKbJh7ZbDWikG3sdsIWT0XZjjGEUzppGtsHMu42vqk7vQiMfpTx173spIzvI1gL3JO4KvyblplHA0ADXcAXO43PBSNLl74RinwjpopIy7WGq4E2G4WWzQvOtZ7pmXdny1jFTFjnbmfn/wAERF6OIWDzfgbaqme0jrAEg+tZxcZBsN91ipMa7NVtNZi0cw1vonxd15KZx8m5Ho2Gy2UtSZBH9bS6o2df2rbaxin4XZ19YjNMx5iJ/mBERejhR+f2/GUDuVWB9qN/4KvClNIH9iP/AM2P9iRVYQfUREBSGXx/W1f/AJdP7ZVXqPy8f62r/wDLp/bKgsEREBT+e8uCuopYfnEazPrN2j8PSqBFYnSdRp7Qpmroy/D5zqvY46mts47W963CtVaUtHT3P+HUVxMza9rdhdb5wtxXLI2mSKQCCt+Kmbs1yLNd38iva1e/4q/uzG2zaa82IVzYWFzvQOZ5Lsp6pkguxwcObSD7FI5ori+Ytv1Yxt9riuDqc3o45t58fN0YMXq37fHn5OmeaarfxtfYBu/PaVqrMbTWYxFTsOsI3MZYG+43ce1VObNKENLAYKQh87xZ0g3MuNzTxP4r06GchvjvW1DSHv8Akw7fY73kHiV6dJ01sMTmyzreY+9Fz54v8FI0rH3uu80Ye1tPJMGFz44yQ0G2tqjd4exQGTs1sxDWMLXskjFy3ebcwVt6SMOBB2gixHYV+bsSjly7jPSNBMLiSOTo3Ha3vC8snS4sk6zGk+8bSY+oyY40idvaeG8cFzGXERy79wd7iqJRVc6GohbV0zg6N9ibcCefLkQs7lvEjLHquN3N2d44FYw5L1vOHJzzE+8fWG8tK2r6tOPMe0/RmFLZ0z9Dh7bHrzEdVg9ruQWTzTj7aKmfM7gLNHNx3Baqybl34fJJiFc74phLusbB1ttrn5oXY4rTPEcsNnvOdVPhbhUtsZ5m9GNWwDWi5txKqcqaOW1mD0bXvcwt1n7OOuVGY5VuzBi0cNOLU0VmiwsAwHrP7L22L9D0NI2KNkbRZrGho7gLKrptpLSOJaPhDMY6er+OafIN2OvwAI7lkMF0gVuGyiCva5zL+U7ygOYPELKaUsEfHKyrjvstrEcCN3vWWaynxui1XWEzW7/nNcB6wvOLfFNZdGTpYrirlxzzz+krOgr4542yRuDmuFwQvQtN6LccfSVj6GU7C4gdjx+K3ItuettYFjcx4m2nppJHG1mkDvK9tVVMjaXvcGtG0kmwWqcyYzJi1S2np79E07SNx5krF7dsOvpsHq232rHM/oyGiXDS50tS6/WJAvxvtK2WvFg2FMpoWRM3NHr4le1Wle2NGeoy+tkm/wB6CIi08EnpC8mk/wCti/YkVWFD6W6zoqanf5tXEfuSLG0Of3PIFz60RstFg8JxkyWvtuiKzijssi+KV5+jAP8A9FYqOyjtxDEXfThb4Mv+8gsUREBERAUXnDRXR19326KXz2AbfrDirRFYmYnWBp/K+i7EKCtic2fWga+7tV7hcW3Fqz9ZQOqJZYr2Mmu297bwd/YtgqOqR0NZc7ta/oK4+utNvTtbxaHV0u3fEeayxWUNC9NSESTnp5RzHUB7uK2KBZfQi7bWm06y5RTud8lw4nTmKTY4bWPG9rvwVEiyPzFU02KYBI9liYXXHExuB49hVVlDTXSwgmoZIHkW6gBbbZt371uysgjewiRrXMttDgCLdxWvYtHmFVsjr0gYd92OLfV6V52mnfXu58f7br39s6ceU9pWzO2sbSshJ6ORoksRY9bYLjsWNzPgmI1cseG0oc2mijZrnyWaxALi93HuXp0lYSymraVjBaNrGNaL7mh3rW7qa2o0jiBt57AvV4V/NKayDkCHC4dVnWld5ch3k8hyHYqpEUejoraJkzCx4u1w2rU2N5NqqCUy0pJZe/V3j0LcCLFqRZ0YOothmdN4nmJ4lpKDN0bJmyz0rTM0319rXaw4nnuWbm0wSOBEUHW4cfUudTmET4v8EZBE+IOs5xbt2DrG4WwKbAqeM3ZEwH6oWe2/u946jpZ39Lf+qdGsG4bieKPHS3ji7eqLdgWxctZXhoo9WMdY73Hef+FmQEWq0iN/LyzdTbJHbEaV9o+9xERbcoiIg1xp1P6hF/1Uf7L1r/A94/PJXenV/wCq07edQD4Nd+KiMCbtH55Kp5bTyyNg7wi7MtN2NRRNNVYpLJIvUYi7nUtHhCz8VWOOxSWj03+GO86rf91rG+5GlciIgIiICIiAsHmbDS9mu3e3fbi1ZxFjJjjJWa24lul5paLQwmXsZD2iNxs9uwdo/FZtTWK5dIOvD36oNjfsXTTZmlj6sjda3PYVy1zzi+HN/d4n6S6Jwxk+LF/HmPqq0WAGbmeY7xC8dTmSWXqxt1b8tp/4Wp6zDHFtflv/AIYjpcvmNPns9OZcYAaYmbSfKPIcl68t4d0cesR1n7e4cAvLg2XiDry794afafwVCmKlrX9XJtPER7R9ZXJeta+nT9595+kNc6ZsCMlO2dg60R289U8fQVm9HOZm1lIzb8ZGNVw47NgKpqmnbIxzHC7XAgjmCtM4zgVXglSZ6a7oHHdYkW81y7HFO09zdaKCwbTDRygCW8L+IO0eKzU2kPD2t1jUNt2Xuo1FolRqazzm6Ogp3En41wsxvG52a1uQU5jmmWBo1aVrpXncSLAE9nFYvLeSKnEZhV4gSG3u1m7W7LcGqpNtdqshojy08a9bMDry31b77He70rZi4xxhoAAsALADgFyUarGkaCIiKIiICIiDVenaTqUbecsnqaPxUvl+PaPQqLTk+8lE3jeV37AWKy1BtH57FU8tmZdi2BfF7MBhsPQigysxs09x9iltGzf1WR3n1NQ7/uEe5UeIvtE88mn2LAaNGEYbCTvfrv8AtPcUVUIiICIiAiIgIiIC6pqRj/KaD3hdqIMd/MEF/I9F9i9cFGxnktA7h713IsxWteIWbTPIiItILhLE1wLXAEHeCLg+hc0QR+L6K6Cck6hjcbm7Db1LERaEaQHbJIfAetbHRGZrWfCdwXINFSnWjiBd5zusR3X3KiREWI0EREUREQEREBERBp7TK7Wr6VvmxPP2n/8Aiu7K1LtC8uk06+Lsb5lO2/eXuPsVHlaj3XCqLXC47MReqFlmgL4osMbmqo6OjnfwbG4n0BdOSKcsw+lad/Qsv6Rf3r247hYqaeWEm3SMc2/K4tf1qP8A5wxWhY1hZT1EbAGi2tE/VAAG64Jtbggv0UBDpgp2nVqYJ4DzsJG+LdvqWfw3P+HT7GVUV/Ne7UPdZ9tqCgRcWSBwuCCOYN1yQEREBERAREQEREBERAREQEREBERAREQEREBERARF8JQabzE3pcbqOTWxN9IYtg5dorAbPz+bKHwiHpsSrZBtBncB/pAHuWz8Mg1W/n871Ue1ERRReHEcP6QbF7kQQeJZFMl9im6vRUHX6o8P+FuBETRpKPR1PCfiZZYj9B7m+xe6CTHIPJqjIBwlY19/TsPrW3iwclwdTtO9o8EGsoM+4tH8rSwygby0ujJ9oXvp9Ldvl6KoYeJZqSD2g+pXTqCM/NHgup2DxHe0IJuHSzhx8p8kf+ZE9vrtZZSlzzh8hsyqhJPDXAPgV3yZXp3b2DwWPqdHdFJ5UTT3tCDPxV8b/JkY7uc0+wrvuoiTRJQ36rNTtZdp+7Zcf0Xtb8nU1LO6eT3uRVyih25Eq2eRiFSO+QO9oX05UxMeTiUn+pkZ/dCC3RRIwbGG7q5h+tAw+9fTQ4z/AIqE99Oz+JBaoon4HjX+Jg/2G/xL6KLGv8VB/sN/iRNVqiiv5vxk/wBsiHdTs/iXz+j+Lu34hb6sMYRVsiiP6IYifKxKb0CMexq4/o8nd5dfVH/7iB92yC4c4DeV5Z8WgZ5csbfrPaPaVI/opgd5c07/AK00h/eXZDolw8b4mk8yL+1Bk6jSFhrN9XDs4NdrHwbdY2bS5h48gyyf5cLz6yAFkYMg0bPJiaPQF7Y8r043MCCRqNLt/kaGof2vLGD1Fx9S8E2kTFZPkqSKMc3Oe8jwDQtiswWEfNC7W4dGPmjwRGp5sRx2ffOIgeEUTW+s3PrXVFkmrnP6xUTy9jpHEeF7FbhFIwfNHgubWAbgglsrZQZTM1WtDR+dqqmttsX1EUREQf/Z"/>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l-GR">
              <a:latin typeface="Constantia" pitchFamily="18" charset="0"/>
            </a:endParaRPr>
          </a:p>
        </p:txBody>
      </p:sp>
      <p:sp>
        <p:nvSpPr>
          <p:cNvPr id="15365" name="AutoShape 18" descr="data:image/jpeg;base64,/9j/4AAQSkZJRgABAQAAAQABAAD/2wCEAAkGBhIRERUUExQVFRQVFhcYGRYVFBYXFxcXGBcYFhcVGBcXHCYfGBklGRUUHy8gIycpLCwsFx4xNTAqNSYrLCkBCQoKDgwOGQ8PGiwlHyQsLC0sLSwpLCwtLCksLCwsLCksKSksLCksLCksLCwsKSwsLCksKSksLCksKSwsLCkpKf/AABEIAL8BCAMBIgACEQEDEQH/xAAcAAEBAAIDAQEAAAAAAAAAAAAABgUHAgMEAQj/xABOEAABAwICBgUGCgULAwUAAAABAAIDBBEFBgcSITFBURMiYXGRMlKBobHBFCMzQmJykqLR8BckssLSCBUWJURTVHOCk+F0o+JDY2SDs//EABkBAQEBAQEBAAAAAAAAAAAAAAABAgQDBf/EAC0RAQACAQMDAgQFBQAAAAAAAAABAgMRITEEEkETUSJx0fAjMmGBkXKSscHh/9oADAMBAAIRAxEAPwC5rq+vnxCaCnmjibFGx4a+MnX1iQbkbeS7hjGKwfK0jJ28XwSC/wBh1ivst48cYeE1M9vpY4PCsUEazSdTt2TxzQO5SRPA+1a3rWZwrN1LUC7JLdjwWO+y4ArLSRNcLOAI5EA+1YbEMkUM51n07Nbzm3a77TSCgzTZAdxB7iuSj5NHLW7YKqqiPAGTpG+DwT4ELiMJxeHyKmCYDhIxzD4gkepBZIo/+f8AFIh8bQdJ2wSsd6iQfUvn6SGMsJqaphP04X28bWQWKKZo9I1DIbCXV7XCwPpKzEGOU7/JlY7ucEHuRcGzNO5wPcQud0BERAREQEREBERAREQEXy64OqWDe5o7yEHYix1RmGmj8qaMd7gsRUaScPYbdO0u5N2n1IKhFHfpIY+4hpqqU/RhfY+ktsgzBiknydBqds0rGeIuXepBYoo40GMy+VNTQD6IfIf3QsdmDLtXTUstSa+Z8kQ17NaxkZAIuC0gm1r7ig2Ei82GVXSwsf5zQfEL0oCIiCOzW3o8QoJuchiPc5rvfZWKj9JLbRQS/wB1UQu++0e9WAQEREBERAREQeOqweCX5SGJ/wBeNrvaFiJtHmHOufgzGk8WFzP2SFRogkv0aUo+TkqY/qTu/euuByFK0/F4hVN+vqP9wVgiCOdljE2+RiIP16ce56MwrGG/2qmd3xvH4qxRBIGHGh86jd/uD91cdfGx8yjPc9/varFEEd8Ixv8AuqX/AHT/AAp0+N/3VL6ZT/CrFEEf/XZ4UY/1SH91cvguNH/1aRvcJD7lXIgjTgmMO31sDfqwuPtIXL+iNe4dfEn/AOmBo9rlYIgj2aPSflK6rd3PY0eAaV2M0ZUd7vM8n153n1AgKsRBgKfIWHsNxSxE83jXP3yVlqbDIYxaOKNg+ixrfYF6UQLIiICx2YqUS0k7D86KQfdNlkV8cLi3NBP5Aq+kw+A/QAPeBYqhUfowdakdFximlZ4POxWCAiIgl9JUGth0/wBFuv8AY63uWfw6bXhjd5zGnxaCvFmum6SjnZ50bh4ghdWSagvw+lcd5hZ6hb3IM2iIgIiICIiAiIgIiICIiAiIgIiICIiAiIgIiICIiAiIgIiII/I5DKivi82pe77QDverBR+BgMxetb5zYXeks9uwqwQEREHnxFl4njm0+xT+jR5OGwg72a7PsvcFSzNu0jsKltGx/VZG+ZU1Df8AuE+9BWIiICIiAiL4Sg+ovl19QEREBERAREQEREBERAREQEREBERAREQEREEe1urjjvp0jD6WvePYrBR2LP1capfp08g+y8H95WKAiIg+OGxSWj0avwxnm1b/ALzWO96rlJZKdapxFvKpafGFn4IK1ERARFEaWc1miojqG0kvVaeXMq1junSBhM/aY20z3QUoD5RsL97WnsHFREFNj+JdcOlDTtBvqDby7LKh0PaPGSt+G1Ldck3jDuP0jzW52MAFgLAL3m1ce1Y/dnTV+fhkzMFP1mPkJHmy6y9uG6W8SoXCOvhL2jZdzS1/2txW9V48TweGpYWTRte0i3WAPgeCnq6/mg0eDLGb6bEI9eB9+bDsc3vCza0Rm/JNRgkwrKF7uhDhdvm/Rd5zVtfJObo8RpmyssHbnt813H0LF6REd1eFiVAiKD0naTWYZHqR2dUvHVbwaPOd+C81WGJYxBTN1ppWRt5ucApCp02YSx1unLu1rHEeK1LguRcTx1/TzyFsbjfXfe1voM5K+of5PFE0fGSyvd2WaFdhTYZpbwuc6ragNPKQFntVbBUNeA5jg5p4tII8QtS4p/J1pnD4ieRjuAd1h+KjZaPGMuSh7XF8F9u0uicORHzSmw/SCKYyJn2DFIdePqyNA6SM72ns5t7VTqAuL3gC5IAHErhVVTYmOe8gNaLklamxjM1VikxgpriO/DiOZPcs2tFXRg6e2aZ8RHMzxC1xfSNRwHV1i9w4N3eKwDtMkd9kJt3r14JongYAZyZHctwVBHkihaLCBnfbasfiS6dejptpa368MVhmlKklNnXjPbu8VW09S2Rocxwc08QbqTxjRlSzNOo3o3cCNyjaasq8GnDJLuhJ37SLdid1q/mT0MWePwJmJ9p8/KW40Xmw7EGTxtkYbtcLr0r1fPmNBERBH5obbE8Odz6dviIyrBR2dtlZhzv/AHZR4sH8KsUBERAUdlHZiGIjm6F33CPcrFR2WtmK14+hAfXIPcgsUREBaS/lATEzUzNtiCezfbxW7Vp3+UFQHVppxuaS0+0L1w/nhJ4bPy1SiOkgaNgEbfWAVk1h8oV4nooJAbgxt8QLH2LMLznlRERQdNbRsljdG8AteCCDyK0flCR2EY26lJ+Kmdqjbs27Wlb0kkDRckAczsWjtM8rW4hSTRkEkN2jjZ69sW8zX3SW6cUr2wQySu3MaXH0BfnfJODOx3FZJ59sTXa7gd1r9Vnct2ZkmhqaV9NI9zOljALmi+rcA+lY7Rhk6HDYpGMmExe++taxsNgBC54vWZ0id2prMRrMLOnp2saGtAa1osANwC7ERaQXnrqGOaN0cjQ5jhYgi69CIPzljFBJl3FmSRk/B5HCw4FhO1voX6Ho6pssbZG7WvaHDuIutafygMKbJh7ZbDWikG3sdsIWT0XZjjGEUzppGtsHMu42vqk7vQiMfpTx173spIzvI1gL3JO4KvyblplHA0ADXcAXO43PBSNLl74RinwjpopIy7WGq4E2G4WWzQvOtZ7pmXdny1jFTFjnbmfn/wAERF6OIWDzfgbaqme0jrAEg+tZxcZBsN91ipMa7NVtNZi0cw1vonxd15KZx8m5Ho2Gy2UtSZBH9bS6o2df2rbaxin4XZ19YjNMx5iJ/mBERejhR+f2/GUDuVWB9qN/4KvClNIH9iP/AM2P9iRVYQfUREBSGXx/W1f/AJdP7ZVXqPy8f62r/wDLp/bKgsEREBT+e8uCuopYfnEazPrN2j8PSqBFYnSdRp7Qpmroy/D5zqvY46mts47W963CtVaUtHT3P+HUVxMza9rdhdb5wtxXLI2mSKQCCt+Kmbs1yLNd38iva1e/4q/uzG2zaa82IVzYWFzvQOZ5Lsp6pkguxwcObSD7FI5ori+Ytv1Yxt9riuDqc3o45t58fN0YMXq37fHn5OmeaarfxtfYBu/PaVqrMbTWYxFTsOsI3MZYG+43ce1VObNKENLAYKQh87xZ0g3MuNzTxP4r06GchvjvW1DSHv8Akw7fY73kHiV6dJ01sMTmyzreY+9Fz54v8FI0rH3uu80Ye1tPJMGFz44yQ0G2tqjd4exQGTs1sxDWMLXskjFy3ebcwVt6SMOBB2gixHYV+bsSjly7jPSNBMLiSOTo3Ha3vC8snS4sk6zGk+8bSY+oyY40idvaeG8cFzGXERy79wd7iqJRVc6GohbV0zg6N9ibcCefLkQs7lvEjLHquN3N2d44FYw5L1vOHJzzE+8fWG8tK2r6tOPMe0/RmFLZ0z9Dh7bHrzEdVg9ruQWTzTj7aKmfM7gLNHNx3Baqybl34fJJiFc74phLusbB1ttrn5oXY4rTPEcsNnvOdVPhbhUtsZ5m9GNWwDWi5txKqcqaOW1mD0bXvcwt1n7OOuVGY5VuzBi0cNOLU0VmiwsAwHrP7L22L9D0NI2KNkbRZrGho7gLKrptpLSOJaPhDMY6er+OafIN2OvwAI7lkMF0gVuGyiCva5zL+U7ygOYPELKaUsEfHKyrjvstrEcCN3vWWaynxui1XWEzW7/nNcB6wvOLfFNZdGTpYrirlxzzz+krOgr4542yRuDmuFwQvQtN6LccfSVj6GU7C4gdjx+K3ItuettYFjcx4m2nppJHG1mkDvK9tVVMjaXvcGtG0kmwWqcyYzJi1S2np79E07SNx5krF7dsOvpsHq232rHM/oyGiXDS50tS6/WJAvxvtK2WvFg2FMpoWRM3NHr4le1Wle2NGeoy+tkm/wB6CIi08EnpC8mk/wCti/YkVWFD6W6zoqanf5tXEfuSLG0Of3PIFz60RstFg8JxkyWvtuiKzijssi+KV5+jAP8A9FYqOyjtxDEXfThb4Mv+8gsUREBERAUXnDRXR19326KXz2AbfrDirRFYmYnWBp/K+i7EKCtic2fWga+7tV7hcW3Fqz9ZQOqJZYr2Mmu297bwd/YtgqOqR0NZc7ta/oK4+utNvTtbxaHV0u3fEeayxWUNC9NSESTnp5RzHUB7uK2KBZfQi7bWm06y5RTud8lw4nTmKTY4bWPG9rvwVEiyPzFU02KYBI9liYXXHExuB49hVVlDTXSwgmoZIHkW6gBbbZt371uysgjewiRrXMttDgCLdxWvYtHmFVsjr0gYd92OLfV6V52mnfXu58f7br39s6ceU9pWzO2sbSshJ6ORoksRY9bYLjsWNzPgmI1cseG0oc2mijZrnyWaxALi93HuXp0lYSymraVjBaNrGNaL7mh3rW7qa2o0jiBt57AvV4V/NKayDkCHC4dVnWld5ch3k8hyHYqpEUejoraJkzCx4u1w2rU2N5NqqCUy0pJZe/V3j0LcCLFqRZ0YOothmdN4nmJ4lpKDN0bJmyz0rTM0319rXaw4nnuWbm0wSOBEUHW4cfUudTmET4v8EZBE+IOs5xbt2DrG4WwKbAqeM3ZEwH6oWe2/u946jpZ39Lf+qdGsG4bieKPHS3ji7eqLdgWxctZXhoo9WMdY73Hef+FmQEWq0iN/LyzdTbJHbEaV9o+9xERbcoiIg1xp1P6hF/1Uf7L1r/A94/PJXenV/wCq07edQD4Nd+KiMCbtH55Kp5bTyyNg7wi7MtN2NRRNNVYpLJIvUYi7nUtHhCz8VWOOxSWj03+GO86rf91rG+5GlciIgIiICIiAsHmbDS9mu3e3fbi1ZxFjJjjJWa24lul5paLQwmXsZD2iNxs9uwdo/FZtTWK5dIOvD36oNjfsXTTZmlj6sjda3PYVy1zzi+HN/d4n6S6Jwxk+LF/HmPqq0WAGbmeY7xC8dTmSWXqxt1b8tp/4Wp6zDHFtflv/AIYjpcvmNPns9OZcYAaYmbSfKPIcl68t4d0cesR1n7e4cAvLg2XiDry794afafwVCmKlrX9XJtPER7R9ZXJeta+nT9595+kNc6ZsCMlO2dg60R289U8fQVm9HOZm1lIzb8ZGNVw47NgKpqmnbIxzHC7XAgjmCtM4zgVXglSZ6a7oHHdYkW81y7HFO09zdaKCwbTDRygCW8L+IO0eKzU2kPD2t1jUNt2Xuo1FolRqazzm6Ogp3En41wsxvG52a1uQU5jmmWBo1aVrpXncSLAE9nFYvLeSKnEZhV4gSG3u1m7W7LcGqpNtdqshojy08a9bMDry31b77He70rZi4xxhoAAsALADgFyUarGkaCIiKIiICIiDVenaTqUbecsnqaPxUvl+PaPQqLTk+8lE3jeV37AWKy1BtH57FU8tmZdi2BfF7MBhsPQigysxs09x9iltGzf1WR3n1NQ7/uEe5UeIvtE88mn2LAaNGEYbCTvfrv8AtPcUVUIiICIiAiIgIiIC6pqRj/KaD3hdqIMd/MEF/I9F9i9cFGxnktA7h713IsxWteIWbTPIiItILhLE1wLXAEHeCLg+hc0QR+L6K6Cck6hjcbm7Db1LERaEaQHbJIfAetbHRGZrWfCdwXINFSnWjiBd5zusR3X3KiREWI0EREUREQEREBERBp7TK7Wr6VvmxPP2n/8Aiu7K1LtC8uk06+Lsb5lO2/eXuPsVHlaj3XCqLXC47MReqFlmgL4osMbmqo6OjnfwbG4n0BdOSKcsw+lad/Qsv6Rf3r247hYqaeWEm3SMc2/K4tf1qP8A5wxWhY1hZT1EbAGi2tE/VAAG64Jtbggv0UBDpgp2nVqYJ4DzsJG+LdvqWfw3P+HT7GVUV/Ne7UPdZ9tqCgRcWSBwuCCOYN1yQEREBERAREQEREBERAREQEREBERAREQEREBERARF8JQabzE3pcbqOTWxN9IYtg5dorAbPz+bKHwiHpsSrZBtBncB/pAHuWz8Mg1W/n871Ue1ERRReHEcP6QbF7kQQeJZFMl9im6vRUHX6o8P+FuBETRpKPR1PCfiZZYj9B7m+xe6CTHIPJqjIBwlY19/TsPrW3iwclwdTtO9o8EGsoM+4tH8rSwygby0ujJ9oXvp9Ldvl6KoYeJZqSD2g+pXTqCM/NHgup2DxHe0IJuHSzhx8p8kf+ZE9vrtZZSlzzh8hsyqhJPDXAPgV3yZXp3b2DwWPqdHdFJ5UTT3tCDPxV8b/JkY7uc0+wrvuoiTRJQ36rNTtZdp+7Zcf0Xtb8nU1LO6eT3uRVyih25Eq2eRiFSO+QO9oX05UxMeTiUn+pkZ/dCC3RRIwbGG7q5h+tAw+9fTQ4z/AIqE99Oz+JBaoon4HjX+Jg/2G/xL6KLGv8VB/sN/iRNVqiiv5vxk/wBsiHdTs/iXz+j+Lu34hb6sMYRVsiiP6IYifKxKb0CMexq4/o8nd5dfVH/7iB92yC4c4DeV5Z8WgZ5csbfrPaPaVI/opgd5c07/AK00h/eXZDolw8b4mk8yL+1Bk6jSFhrN9XDs4NdrHwbdY2bS5h48gyyf5cLz6yAFkYMg0bPJiaPQF7Y8r043MCCRqNLt/kaGof2vLGD1Fx9S8E2kTFZPkqSKMc3Oe8jwDQtiswWEfNC7W4dGPmjwRGp5sRx2ffOIgeEUTW+s3PrXVFkmrnP6xUTy9jpHEeF7FbhFIwfNHgubWAbgglsrZQZTM1WtDR+dqqmttsX1EUREQf/Z"/>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l-GR">
              <a:latin typeface="Constantia" pitchFamily="18" charset="0"/>
            </a:endParaRPr>
          </a:p>
        </p:txBody>
      </p:sp>
      <p:pic>
        <p:nvPicPr>
          <p:cNvPr id="4124" name="Picture 28" descr="https://encrypted-tbn2.gstatic.com/images?q=tbn:ANd9GcTN3ETH1R1t9_hDULZBszP3gALa8mhvq7GW-btTJGcECKd5rpftDQ"/>
          <p:cNvPicPr>
            <a:picLocks noGrp="1" noChangeAspect="1" noChangeArrowheads="1"/>
          </p:cNvPicPr>
          <p:nvPr>
            <p:ph type="pic" idx="1"/>
          </p:nvPr>
        </p:nvPicPr>
        <p:blipFill>
          <a:blip r:embed="rId2" cstate="print"/>
          <a:stretch>
            <a:fillRect/>
          </a:stretch>
        </p:blipFill>
        <p:spPr>
          <a:xfrm>
            <a:off x="285720" y="1357298"/>
            <a:ext cx="3857652" cy="4429157"/>
          </a:xfrm>
          <a:noFill/>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 Θέση περιεχομένου"/>
          <p:cNvSpPr>
            <a:spLocks noGrp="1"/>
          </p:cNvSpPr>
          <p:nvPr>
            <p:ph idx="1"/>
          </p:nvPr>
        </p:nvSpPr>
        <p:spPr>
          <a:xfrm>
            <a:off x="500063" y="1000125"/>
            <a:ext cx="3929062" cy="5595938"/>
          </a:xfrm>
        </p:spPr>
        <p:txBody>
          <a:bodyPr/>
          <a:lstStyle/>
          <a:p>
            <a:pPr>
              <a:buFont typeface="Wingdings 2" pitchFamily="18" charset="2"/>
              <a:buNone/>
            </a:pPr>
            <a:r>
              <a:rPr lang="el-GR" sz="2000" smtClean="0">
                <a:solidFill>
                  <a:schemeClr val="tx2"/>
                </a:solidFill>
                <a:latin typeface="Garamond" pitchFamily="18" charset="0"/>
              </a:rPr>
              <a:t>▪ Οι πρώτοι σύγχρονοι Ολυμπιακοί Αγώνες  που πραγματοποιήθηκαν στις 25 Μαρτίου του 1896 γνώρισαν μεγάλη επιτυχία. Αν και οι αθλητές που πήραν μέρος δεν ξεπερνούσαν τους 250, ήταν η μεγαλύτερη αθλητική διοργάνωση που έγινε ποτέ. Οι Έλληνες αξιωματούχοι και το κοινό ήταν ενθουσιασμένοι και ζήτησαν να έχουν το μονοπώλιο των αγώνων. Η Διεθνής Ολυμπιακή Επιτροπή όμως αποφάσισε διαφορετικά και οι δεύτεροι Ολυμπιακοί Αγώνες έγιναν το 1900 στο Παρίσι (Γαλλία).</a:t>
            </a:r>
          </a:p>
          <a:p>
            <a:endParaRPr lang="el-GR" sz="2000" smtClean="0">
              <a:solidFill>
                <a:schemeClr val="bg1"/>
              </a:solidFill>
              <a:latin typeface="Garamond" pitchFamily="18" charset="0"/>
            </a:endParaRPr>
          </a:p>
        </p:txBody>
      </p:sp>
      <p:pic>
        <p:nvPicPr>
          <p:cNvPr id="5" name="Picture 2" descr="https://encrypted-tbn2.gstatic.com/images?q=tbn:ANd9GcRyabpdchnr5IZZkS8EDjqDHeTq05c0IHjQPEF-IOQJvFUy0sWd"/>
          <p:cNvPicPr>
            <a:picLocks noChangeAspect="1" noChangeArrowheads="1"/>
          </p:cNvPicPr>
          <p:nvPr/>
        </p:nvPicPr>
        <p:blipFill>
          <a:blip r:embed="rId2" cstate="print"/>
          <a:srcRect t="12073" b="12073"/>
          <a:stretch>
            <a:fillRect/>
          </a:stretch>
        </p:blipFill>
        <p:spPr bwMode="auto">
          <a:xfrm>
            <a:off x="4429124" y="714356"/>
            <a:ext cx="4071966" cy="5214974"/>
          </a:xfrm>
          <a:prstGeom prst="rect">
            <a:avLst/>
          </a:prstGeom>
          <a:noFill/>
          <a:effectLst>
            <a:softEdge rad="127000"/>
          </a:effectLst>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 Τίτλος"/>
          <p:cNvSpPr>
            <a:spLocks noGrp="1"/>
          </p:cNvSpPr>
          <p:nvPr>
            <p:ph type="title"/>
          </p:nvPr>
        </p:nvSpPr>
        <p:spPr/>
        <p:txBody>
          <a:bodyPr/>
          <a:lstStyle/>
          <a:p>
            <a:pPr fontAlgn="auto">
              <a:spcAft>
                <a:spcPts val="0"/>
              </a:spcAft>
              <a:defRPr/>
            </a:pPr>
            <a:r>
              <a:rPr lang="el-GR" sz="4800" b="1" spc="-50" smtClean="0">
                <a:ln w="3175">
                  <a:noFill/>
                </a:ln>
                <a:solidFill>
                  <a:srgbClr val="FEFAC9"/>
                </a:solidFill>
                <a:effectLst/>
                <a:latin typeface="Garamond" pitchFamily="18" charset="0"/>
                <a:ea typeface="+mn-ea"/>
                <a:cs typeface="+mn-cs"/>
              </a:rPr>
              <a:t>ο ολυμπιακός ύμνος</a:t>
            </a:r>
            <a:endParaRPr lang="el-GR"/>
          </a:p>
        </p:txBody>
      </p:sp>
      <p:sp>
        <p:nvSpPr>
          <p:cNvPr id="17410" name="1 - Θέση περιεχομένου"/>
          <p:cNvSpPr>
            <a:spLocks noGrp="1"/>
          </p:cNvSpPr>
          <p:nvPr>
            <p:ph sz="half" idx="1"/>
          </p:nvPr>
        </p:nvSpPr>
        <p:spPr>
          <a:xfrm>
            <a:off x="457200" y="1524000"/>
            <a:ext cx="4059238" cy="4572000"/>
          </a:xfrm>
        </p:spPr>
        <p:txBody>
          <a:bodyPr/>
          <a:lstStyle/>
          <a:p>
            <a:pPr>
              <a:buFont typeface="Wingdings" pitchFamily="2" charset="2"/>
              <a:buNone/>
            </a:pPr>
            <a:r>
              <a:rPr lang="el-GR" sz="2000" smtClean="0">
                <a:solidFill>
                  <a:schemeClr val="tx2"/>
                </a:solidFill>
                <a:latin typeface="Garamond" pitchFamily="18" charset="0"/>
              </a:rPr>
              <a:t>  ▪ Τον Ολυμπιακό Ύμνο έγραψε ο ποιητής Κωστής Παλαμάς και τη μουσική συνέθεσε ο Σπύρος Σαμάρας.Ο  Ολυμπιακός Ύμνος παρουσιάστηκε για πρώτη φορά στις 25 Μαρτίου 1896 ,στην τελετή έναρξης των πρώτων σύγχρονων Ολυμπιακών Αγώνων. Η παρουσίασή του προκάλεσε τέτοια συγκίνηση και ενθουσιασμό στους αθλητές, ώστε να ανακρουστεί άλλη μία φορά. Το 1958 αποφασίστηκε να καθιερωθεί ως επίσημος ύμνος του Διεθνούς Ολυμπιακού Κινήματος.</a:t>
            </a:r>
          </a:p>
        </p:txBody>
      </p:sp>
      <p:sp>
        <p:nvSpPr>
          <p:cNvPr id="17411" name="AutoShape 5"/>
          <p:cNvSpPr>
            <a:spLocks noGrp="1" noChangeArrowheads="1"/>
          </p:cNvSpPr>
          <p:nvPr>
            <p:ph sz="half" idx="2"/>
          </p:nvPr>
        </p:nvSpPr>
        <p:spPr>
          <a:xfrm>
            <a:off x="4286250" y="1357313"/>
            <a:ext cx="4421188" cy="4738687"/>
          </a:xfrm>
          <a:prstGeom prst="verticalScroll">
            <a:avLst>
              <a:gd name="adj" fmla="val 12500"/>
            </a:avLst>
          </a:prstGeom>
          <a:solidFill>
            <a:schemeClr val="bg2"/>
          </a:solidFill>
          <a:ln>
            <a:solidFill>
              <a:schemeClr val="tx1"/>
            </a:solidFill>
            <a:round/>
          </a:ln>
        </p:spPr>
        <p:txBody>
          <a:bodyPr wrap="none" anchor="ctr"/>
          <a:lstStyle/>
          <a:p>
            <a:endParaRPr lang="el-GR" smtClean="0"/>
          </a:p>
          <a:p>
            <a:endParaRPr lang="el-GR" smtClean="0"/>
          </a:p>
          <a:p>
            <a:endParaRPr lang="el-GR" smtClean="0"/>
          </a:p>
          <a:p>
            <a:endParaRPr lang="el-GR" smtClean="0"/>
          </a:p>
          <a:p>
            <a:endParaRPr lang="el-GR" smtClean="0"/>
          </a:p>
          <a:p>
            <a:endParaRPr lang="el-GR" smtClean="0"/>
          </a:p>
          <a:p>
            <a:endParaRPr lang="el-GR" smtClean="0"/>
          </a:p>
          <a:p>
            <a:endParaRPr lang="el-GR" smtClean="0"/>
          </a:p>
          <a:p>
            <a:endParaRPr lang="el-GR" smtClean="0"/>
          </a:p>
          <a:p>
            <a:endParaRPr lang="el-GR" smtClean="0"/>
          </a:p>
          <a:p>
            <a:endParaRPr lang="el-GR" smtClean="0"/>
          </a:p>
          <a:p>
            <a:endParaRPr lang="el-GR" smtClean="0"/>
          </a:p>
          <a:p>
            <a:endParaRPr lang="el-GR" smtClean="0"/>
          </a:p>
          <a:p>
            <a:endParaRPr lang="el-GR" smtClean="0"/>
          </a:p>
          <a:p>
            <a:endParaRPr lang="el-GR" smtClean="0"/>
          </a:p>
        </p:txBody>
      </p:sp>
      <p:sp>
        <p:nvSpPr>
          <p:cNvPr id="17412" name="17 - Ορθογώνιο"/>
          <p:cNvSpPr>
            <a:spLocks noChangeArrowheads="1"/>
          </p:cNvSpPr>
          <p:nvPr/>
        </p:nvSpPr>
        <p:spPr bwMode="auto">
          <a:xfrm>
            <a:off x="5072063" y="1857375"/>
            <a:ext cx="3143250" cy="4246563"/>
          </a:xfrm>
          <a:prstGeom prst="rect">
            <a:avLst/>
          </a:prstGeom>
          <a:noFill/>
          <a:ln w="9525">
            <a:noFill/>
            <a:miter lim="800000"/>
            <a:headEnd/>
            <a:tailEnd/>
          </a:ln>
        </p:spPr>
        <p:txBody>
          <a:bodyPr>
            <a:spAutoFit/>
          </a:bodyPr>
          <a:lstStyle/>
          <a:p>
            <a:r>
              <a:rPr lang="el-GR" sz="1500">
                <a:latin typeface="Garamond" pitchFamily="18" charset="0"/>
              </a:rPr>
              <a:t>Αρχαίο πνεύμα αθάνατο, αγνέ πατέρα </a:t>
            </a:r>
          </a:p>
          <a:p>
            <a:r>
              <a:rPr lang="el-GR" sz="1500">
                <a:latin typeface="Garamond" pitchFamily="18" charset="0"/>
              </a:rPr>
              <a:t>Του ωραίου, του μεγάλου και τ’ αληθινού</a:t>
            </a:r>
          </a:p>
          <a:p>
            <a:r>
              <a:rPr lang="el-GR" sz="1500">
                <a:latin typeface="Garamond" pitchFamily="18" charset="0"/>
              </a:rPr>
              <a:t>Κατέβα φανερώσου κι άστραψε εδώ πέρα</a:t>
            </a:r>
          </a:p>
          <a:p>
            <a:r>
              <a:rPr lang="el-GR" sz="1500">
                <a:latin typeface="Garamond" pitchFamily="18" charset="0"/>
              </a:rPr>
              <a:t>Στη δόξα της δικής σου γης και τ’ουρανού.</a:t>
            </a:r>
          </a:p>
          <a:p>
            <a:endParaRPr lang="el-GR" sz="1500">
              <a:latin typeface="Garamond" pitchFamily="18" charset="0"/>
            </a:endParaRPr>
          </a:p>
          <a:p>
            <a:r>
              <a:rPr lang="el-GR" sz="1500">
                <a:latin typeface="Garamond" pitchFamily="18" charset="0"/>
              </a:rPr>
              <a:t>Στο δρόμο και στο πάλεμα και στο λιθάρι,</a:t>
            </a:r>
          </a:p>
          <a:p>
            <a:r>
              <a:rPr lang="el-GR" sz="1500">
                <a:latin typeface="Garamond" pitchFamily="18" charset="0"/>
              </a:rPr>
              <a:t>Στων ευγενών αγώνων λάμψε την ορμή</a:t>
            </a:r>
          </a:p>
          <a:p>
            <a:r>
              <a:rPr lang="el-GR" sz="1500">
                <a:latin typeface="Garamond" pitchFamily="18" charset="0"/>
              </a:rPr>
              <a:t>Και με  τ’αμάραντο στεφάνωσε κλωνάρι</a:t>
            </a:r>
          </a:p>
          <a:p>
            <a:r>
              <a:rPr lang="el-GR" sz="1500">
                <a:latin typeface="Garamond" pitchFamily="18" charset="0"/>
              </a:rPr>
              <a:t>Και σιδερένιο πλάσε κι άξιο το κορμί.</a:t>
            </a:r>
          </a:p>
          <a:p>
            <a:endParaRPr lang="el-GR" sz="1500">
              <a:latin typeface="Garamond" pitchFamily="18" charset="0"/>
            </a:endParaRPr>
          </a:p>
          <a:p>
            <a:r>
              <a:rPr lang="el-GR" sz="1500">
                <a:latin typeface="Garamond" pitchFamily="18" charset="0"/>
              </a:rPr>
              <a:t>Κάμποι ,βουνά και πέλαγα φέγγουν μαζί σου</a:t>
            </a:r>
          </a:p>
          <a:p>
            <a:r>
              <a:rPr lang="el-GR" sz="1500">
                <a:latin typeface="Garamond" pitchFamily="18" charset="0"/>
              </a:rPr>
              <a:t>Σαν ένας λευκοπόρφυρος μέγας ναός</a:t>
            </a:r>
          </a:p>
          <a:p>
            <a:r>
              <a:rPr lang="el-GR" sz="1500">
                <a:latin typeface="Garamond" pitchFamily="18" charset="0"/>
              </a:rPr>
              <a:t>Και τρέχει στο ναό εδώ προσκυνητής σου,</a:t>
            </a:r>
          </a:p>
          <a:p>
            <a:r>
              <a:rPr lang="el-GR" sz="1500">
                <a:latin typeface="Garamond" pitchFamily="18" charset="0"/>
              </a:rPr>
              <a:t>Αρχαίο πνεύμα αθάνατο, κάθε λαός.</a:t>
            </a: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2400"/>
            <a:ext cx="8229600" cy="919146"/>
          </a:xfrm>
        </p:spPr>
        <p:txBody>
          <a:bodyPr/>
          <a:lstStyle/>
          <a:p>
            <a:pPr fontAlgn="auto">
              <a:spcAft>
                <a:spcPts val="0"/>
              </a:spcAft>
              <a:defRPr/>
            </a:pPr>
            <a:r>
              <a:rPr lang="el-GR" sz="4400" b="1" spc="-50" smtClean="0">
                <a:ln w="3175">
                  <a:noFill/>
                </a:ln>
                <a:solidFill>
                  <a:srgbClr val="FEFAC9"/>
                </a:solidFill>
                <a:effectLst/>
                <a:latin typeface="Garamond" pitchFamily="18" charset="0"/>
              </a:rPr>
              <a:t>Οι ξεχωριστές Ολυμπιάδες</a:t>
            </a:r>
            <a:endParaRPr lang="el-GR"/>
          </a:p>
        </p:txBody>
      </p:sp>
      <p:sp>
        <p:nvSpPr>
          <p:cNvPr id="19458" name="2 - Θέση περιεχομένου"/>
          <p:cNvSpPr>
            <a:spLocks noGrp="1"/>
          </p:cNvSpPr>
          <p:nvPr>
            <p:ph sz="half" idx="1"/>
          </p:nvPr>
        </p:nvSpPr>
        <p:spPr>
          <a:xfrm>
            <a:off x="4714875" y="1357313"/>
            <a:ext cx="4059238" cy="4500562"/>
          </a:xfrm>
        </p:spPr>
        <p:txBody>
          <a:bodyPr/>
          <a:lstStyle/>
          <a:p>
            <a:pPr>
              <a:buFont typeface="Wingdings 2" pitchFamily="18" charset="2"/>
              <a:buNone/>
            </a:pPr>
            <a:r>
              <a:rPr lang="el-GR" sz="2000" smtClean="0">
                <a:solidFill>
                  <a:schemeClr val="tx2"/>
                </a:solidFill>
                <a:latin typeface="Garamond" pitchFamily="18" charset="0"/>
              </a:rPr>
              <a:t>   ▪ Οι πρώτοι αγώνες για αθλητές με αναπηρία έγιναν το 1948 στο Στόουκ Μάντεβιλ στην Αγγλία. Την ημέρα της τελετής έναρξης για τους Ολυμπιακούς Αγώνες του 1948 στο Λονδίνο, ξεκίνησαν και θεσμοθετήθηκαν οι αγώνες του Στόουκ Μάντεβιλ και πραγματοποιήθηκε η πρώτη αθλητική διοργάνωση για αθλητές με αμαξίδιο. Τέσσερα χρόνια αργότερα, αθλητές από την Ολλανδία συμμετείχαν σε αυτούς τους αγώνες και έτσι γεννήθηκε το διεθνές κίνημα που είναι γνωστό πλέον ως Παραολυμπιακό κίνημα.</a:t>
            </a:r>
          </a:p>
        </p:txBody>
      </p:sp>
      <p:pic>
        <p:nvPicPr>
          <p:cNvPr id="19459" name="5 - Θέση περιεχομένου" descr="imgres.jpg"/>
          <p:cNvPicPr>
            <a:picLocks noGrp="1" noChangeAspect="1"/>
          </p:cNvPicPr>
          <p:nvPr>
            <p:ph sz="half" idx="2"/>
          </p:nvPr>
        </p:nvPicPr>
        <p:blipFill>
          <a:blip r:embed="rId2"/>
          <a:srcRect/>
          <a:stretch>
            <a:fillRect/>
          </a:stretch>
        </p:blipFill>
        <p:spPr>
          <a:xfrm>
            <a:off x="857250" y="1643063"/>
            <a:ext cx="3778250" cy="3714750"/>
          </a:xfrm>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auto">
              <a:spcAft>
                <a:spcPts val="0"/>
              </a:spcAft>
              <a:defRPr/>
            </a:pPr>
            <a:r>
              <a:rPr lang="el-GR" sz="4400" b="1" spc="-50" smtClean="0">
                <a:ln w="3175">
                  <a:noFill/>
                </a:ln>
                <a:solidFill>
                  <a:srgbClr val="FEFAC9"/>
                </a:solidFill>
                <a:effectLst/>
                <a:latin typeface="Garamond" pitchFamily="18" charset="0"/>
              </a:rPr>
              <a:t>Σημαία, ένα διαχρονικό σύμβολο</a:t>
            </a:r>
          </a:p>
        </p:txBody>
      </p:sp>
      <p:sp>
        <p:nvSpPr>
          <p:cNvPr id="20482" name="2 - Θέση περιεχομένου"/>
          <p:cNvSpPr>
            <a:spLocks noGrp="1"/>
          </p:cNvSpPr>
          <p:nvPr>
            <p:ph sz="half" idx="1"/>
          </p:nvPr>
        </p:nvSpPr>
        <p:spPr>
          <a:xfrm>
            <a:off x="457200" y="1524000"/>
            <a:ext cx="4059238" cy="4572000"/>
          </a:xfrm>
        </p:spPr>
        <p:txBody>
          <a:bodyPr/>
          <a:lstStyle/>
          <a:p>
            <a:pPr>
              <a:buFont typeface="Wingdings 2" pitchFamily="18" charset="2"/>
              <a:buNone/>
            </a:pPr>
            <a:r>
              <a:rPr lang="el-GR" sz="1400" smtClean="0">
                <a:solidFill>
                  <a:schemeClr val="tx2"/>
                </a:solidFill>
                <a:latin typeface="Garamond" pitchFamily="18" charset="0"/>
              </a:rPr>
              <a:t> </a:t>
            </a:r>
            <a:r>
              <a:rPr lang="en-US" sz="1400" smtClean="0">
                <a:solidFill>
                  <a:schemeClr val="tx2"/>
                </a:solidFill>
                <a:latin typeface="Garamond" pitchFamily="18" charset="0"/>
              </a:rPr>
              <a:t>  </a:t>
            </a:r>
            <a:r>
              <a:rPr lang="el-GR" sz="2000" smtClean="0">
                <a:solidFill>
                  <a:schemeClr val="tx2"/>
                </a:solidFill>
                <a:latin typeface="Garamond" pitchFamily="18" charset="0"/>
              </a:rPr>
              <a:t>▪ Η Ολυμπιακή Σημαία είναι λευκή κι έχει στο κέντρο πέντε κύκλους.</a:t>
            </a:r>
            <a:r>
              <a:rPr lang="en-US" sz="2000" smtClean="0">
                <a:solidFill>
                  <a:schemeClr val="tx2"/>
                </a:solidFill>
                <a:latin typeface="Garamond" pitchFamily="18" charset="0"/>
              </a:rPr>
              <a:t> </a:t>
            </a:r>
            <a:r>
              <a:rPr lang="el-GR" sz="2000" smtClean="0">
                <a:solidFill>
                  <a:schemeClr val="tx2"/>
                </a:solidFill>
                <a:latin typeface="Garamond" pitchFamily="18" charset="0"/>
              </a:rPr>
              <a:t>Τα χρώματα των κύκλων (μπλε, μαύρο, κόκκινο, κίτρινο, πράσινο) με το λευκό φόντο συμβολίζουν τις σημαίες όλου του κόσμου, γιατί η σημαία κάθε χώρας έχει τουλάχιστον ένα από τα παραπάνω χρώματα. Οι πέντε κύκλοι συμβολίζουν την ένωση των πέντε ηπείρων και τη συνάντηση των αθλητών απ’όλο τον κόσμο στους Ολυμπιακούς Αγώνες. Η Ολυμπιακή Σημαία παρουσιάστηκε επίσημα το 1920 στους Ολυμπιακούς Αγώνες της Αμβέρσας στο Βέλγιο.</a:t>
            </a:r>
          </a:p>
        </p:txBody>
      </p:sp>
      <p:pic>
        <p:nvPicPr>
          <p:cNvPr id="5" name="Picture 8" descr="ολυμπιακή σημαία"/>
          <p:cNvPicPr>
            <a:picLocks noGrp="1" noChangeAspect="1" noChangeArrowheads="1"/>
          </p:cNvPicPr>
          <p:nvPr>
            <p:ph sz="half" idx="2"/>
          </p:nvPr>
        </p:nvPicPr>
        <p:blipFill>
          <a:blip r:embed="rId3"/>
          <a:srcRect/>
          <a:stretch>
            <a:fillRect/>
          </a:stretch>
        </p:blipFill>
        <p:spPr>
          <a:xfrm>
            <a:off x="4786313" y="3857625"/>
            <a:ext cx="3810000" cy="2290763"/>
          </a:xfrm>
        </p:spPr>
      </p:pic>
      <p:pic>
        <p:nvPicPr>
          <p:cNvPr id="20484" name="Picture 4" descr="http://content.clickbooq.com/86/photos/b26097d1d5.jpg"/>
          <p:cNvPicPr>
            <a:picLocks noChangeAspect="1" noChangeArrowheads="1"/>
          </p:cNvPicPr>
          <p:nvPr/>
        </p:nvPicPr>
        <p:blipFill>
          <a:blip r:embed="rId4"/>
          <a:srcRect/>
          <a:stretch>
            <a:fillRect/>
          </a:stretch>
        </p:blipFill>
        <p:spPr bwMode="auto">
          <a:xfrm>
            <a:off x="4643438" y="1428750"/>
            <a:ext cx="4143375" cy="2357438"/>
          </a:xfrm>
          <a:prstGeom prst="rect">
            <a:avLst/>
          </a:prstGeom>
          <a:noFill/>
          <a:ln w="9525">
            <a:noFill/>
            <a:miter lim="800000"/>
            <a:headEnd/>
            <a:tailEnd/>
          </a:ln>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4 - Θέση περιεχομένου" descr="http://1.bp.blogspot.com/_L116RpGjEMY/TA16R_RqEKI/AAAAAAAAByE/0HYzNTos2LU/s1600/%CE%B5%CF%85+%CE%B1%CE%B3%CF%89%CE%BD%CE%B9%CE%B6%CE%B5%CF%83%CE%B8%CE%B1%CE%B9.jpg"/>
          <p:cNvPicPr>
            <a:picLocks noGrp="1"/>
          </p:cNvPicPr>
          <p:nvPr>
            <p:ph sz="half" idx="2"/>
          </p:nvPr>
        </p:nvPicPr>
        <p:blipFill>
          <a:blip r:embed="rId2"/>
          <a:srcRect/>
          <a:stretch>
            <a:fillRect/>
          </a:stretch>
        </p:blipFill>
        <p:spPr>
          <a:xfrm>
            <a:off x="1071563" y="1285875"/>
            <a:ext cx="1571625" cy="1000125"/>
          </a:xfrm>
        </p:spPr>
      </p:pic>
      <p:sp>
        <p:nvSpPr>
          <p:cNvPr id="2" name="1 - Τίτλος"/>
          <p:cNvSpPr>
            <a:spLocks noGrp="1"/>
          </p:cNvSpPr>
          <p:nvPr>
            <p:ph type="title"/>
          </p:nvPr>
        </p:nvSpPr>
        <p:spPr>
          <a:xfrm>
            <a:off x="428625" y="428625"/>
            <a:ext cx="8229600" cy="1219200"/>
          </a:xfrm>
        </p:spPr>
        <p:txBody>
          <a:bodyPr>
            <a:noAutofit/>
          </a:bodyPr>
          <a:lstStyle/>
          <a:p>
            <a:pPr fontAlgn="auto">
              <a:spcAft>
                <a:spcPts val="0"/>
              </a:spcAft>
              <a:defRPr/>
            </a:pPr>
            <a:r>
              <a:rPr lang="el-GR" sz="4400" b="1" spc="-50" smtClean="0">
                <a:ln w="3175">
                  <a:noFill/>
                </a:ln>
                <a:solidFill>
                  <a:srgbClr val="FEFAC9"/>
                </a:solidFill>
                <a:effectLst/>
                <a:latin typeface="Garamond" pitchFamily="18" charset="0"/>
              </a:rPr>
              <a:t>Ο κώδικας αθλητικής δεοντολογίας</a:t>
            </a:r>
            <a:br>
              <a:rPr lang="el-GR" sz="4400" b="1" spc="-50" smtClean="0">
                <a:ln w="3175">
                  <a:noFill/>
                </a:ln>
                <a:solidFill>
                  <a:srgbClr val="FEFAC9"/>
                </a:solidFill>
                <a:effectLst/>
                <a:latin typeface="Garamond" pitchFamily="18" charset="0"/>
              </a:rPr>
            </a:br>
            <a:endParaRPr lang="el-GR" sz="4400" b="1" spc="-50" smtClean="0">
              <a:ln w="3175">
                <a:noFill/>
              </a:ln>
              <a:solidFill>
                <a:srgbClr val="FEFAC9"/>
              </a:solidFill>
              <a:effectLst/>
              <a:latin typeface="Garamond" pitchFamily="18" charset="0"/>
            </a:endParaRPr>
          </a:p>
        </p:txBody>
      </p:sp>
      <p:sp>
        <p:nvSpPr>
          <p:cNvPr id="21507" name="2 - Θέση περιεχομένου"/>
          <p:cNvSpPr>
            <a:spLocks noGrp="1"/>
          </p:cNvSpPr>
          <p:nvPr>
            <p:ph sz="half" idx="1"/>
          </p:nvPr>
        </p:nvSpPr>
        <p:spPr>
          <a:xfrm>
            <a:off x="714375" y="1214438"/>
            <a:ext cx="4857750" cy="4643437"/>
          </a:xfrm>
        </p:spPr>
        <p:txBody>
          <a:bodyPr/>
          <a:lstStyle/>
          <a:p>
            <a:pPr>
              <a:buFont typeface="Wingdings 2" pitchFamily="18" charset="2"/>
              <a:buNone/>
            </a:pPr>
            <a:r>
              <a:rPr lang="el-GR" sz="2000" smtClean="0">
                <a:solidFill>
                  <a:schemeClr val="tx2"/>
                </a:solidFill>
                <a:latin typeface="Garamond" pitchFamily="18" charset="0"/>
              </a:rPr>
              <a:t>                               Για την προαγωγή                    </a:t>
            </a:r>
          </a:p>
          <a:p>
            <a:pPr>
              <a:buFont typeface="Wingdings 2" pitchFamily="18" charset="2"/>
              <a:buNone/>
            </a:pPr>
            <a:r>
              <a:rPr lang="el-GR" sz="2000" smtClean="0">
                <a:solidFill>
                  <a:schemeClr val="tx2"/>
                </a:solidFill>
                <a:latin typeface="Garamond" pitchFamily="18" charset="0"/>
              </a:rPr>
              <a:t>                               του «Ευ αγωνίζεσθαι», </a:t>
            </a:r>
          </a:p>
          <a:p>
            <a:pPr>
              <a:buFont typeface="Wingdings 2" pitchFamily="18" charset="2"/>
              <a:buNone/>
            </a:pPr>
            <a:r>
              <a:rPr lang="el-GR" sz="2000" smtClean="0">
                <a:solidFill>
                  <a:schemeClr val="tx2"/>
                </a:solidFill>
                <a:latin typeface="Garamond" pitchFamily="18" charset="0"/>
              </a:rPr>
              <a:t>                               η Επιτροπή Αθλητισμού του Συμβουλίου της Ευρώπης έχει θεσπίσει τον Κώδικα Αθλητικής Δεοντολογίας.</a:t>
            </a:r>
          </a:p>
          <a:p>
            <a:pPr>
              <a:buFont typeface="Wingdings 2" pitchFamily="18" charset="2"/>
              <a:buNone/>
            </a:pPr>
            <a:r>
              <a:rPr lang="el-GR" sz="2000" smtClean="0">
                <a:solidFill>
                  <a:schemeClr val="tx2"/>
                </a:solidFill>
                <a:latin typeface="Garamond" pitchFamily="18" charset="0"/>
              </a:rPr>
              <a:t>   </a:t>
            </a:r>
          </a:p>
          <a:p>
            <a:pPr>
              <a:buFont typeface="Wingdings 2" pitchFamily="18" charset="2"/>
              <a:buNone/>
            </a:pPr>
            <a:r>
              <a:rPr lang="el-GR" sz="2000" smtClean="0">
                <a:solidFill>
                  <a:schemeClr val="tx2"/>
                </a:solidFill>
                <a:latin typeface="Garamond" pitchFamily="18" charset="0"/>
              </a:rPr>
              <a:t>     Βάσει αυτού, οι ηθικοί παράγοντες που οδηγούν στο τίμιο παιχνίδι είναι αναπόσπαστα και όχι προαιρετικά στοιχεία κάθε αθλητικής δραστηριότητας, αθλητικής πολιτικής και διοίκησης και ισχύουν σε όλα τα επίπεδα της ικανότητας και της δέσμευσης. </a:t>
            </a:r>
          </a:p>
        </p:txBody>
      </p:sp>
      <p:pic>
        <p:nvPicPr>
          <p:cNvPr id="21508" name="Picture 2" descr="http://www.eviaportal.gr/images/upload/12657171020112757_b_ev-agonizesthe.jpg"/>
          <p:cNvPicPr>
            <a:picLocks noChangeAspect="1" noChangeArrowheads="1"/>
          </p:cNvPicPr>
          <p:nvPr/>
        </p:nvPicPr>
        <p:blipFill>
          <a:blip r:embed="rId3"/>
          <a:srcRect/>
          <a:stretch>
            <a:fillRect/>
          </a:stretch>
        </p:blipFill>
        <p:spPr bwMode="auto">
          <a:xfrm>
            <a:off x="5643563" y="1714500"/>
            <a:ext cx="2771775" cy="3284538"/>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625" y="285750"/>
            <a:ext cx="8229600" cy="1219200"/>
          </a:xfrm>
        </p:spPr>
        <p:txBody>
          <a:bodyPr>
            <a:noAutofit/>
          </a:bodyPr>
          <a:lstStyle/>
          <a:p>
            <a:pPr fontAlgn="auto">
              <a:spcAft>
                <a:spcPts val="0"/>
              </a:spcAft>
              <a:defRPr/>
            </a:pPr>
            <a:r>
              <a:rPr lang="el-GR" sz="4400" b="1" spc="-50" smtClean="0">
                <a:ln w="3175">
                  <a:noFill/>
                </a:ln>
                <a:solidFill>
                  <a:srgbClr val="FEFAC9"/>
                </a:solidFill>
                <a:effectLst/>
                <a:latin typeface="Garamond" pitchFamily="18" charset="0"/>
              </a:rPr>
              <a:t/>
            </a:r>
            <a:br>
              <a:rPr lang="el-GR" sz="4400" b="1" spc="-50" smtClean="0">
                <a:ln w="3175">
                  <a:noFill/>
                </a:ln>
                <a:solidFill>
                  <a:srgbClr val="FEFAC9"/>
                </a:solidFill>
                <a:effectLst/>
                <a:latin typeface="Garamond" pitchFamily="18" charset="0"/>
              </a:rPr>
            </a:br>
            <a:r>
              <a:rPr lang="el-GR" sz="4400" b="1" spc="-50" smtClean="0">
                <a:ln w="3175">
                  <a:noFill/>
                </a:ln>
                <a:solidFill>
                  <a:srgbClr val="FEFAC9"/>
                </a:solidFill>
                <a:effectLst/>
                <a:latin typeface="Garamond" pitchFamily="18" charset="0"/>
              </a:rPr>
              <a:t/>
            </a:r>
            <a:br>
              <a:rPr lang="el-GR" sz="4400" b="1" spc="-50" smtClean="0">
                <a:ln w="3175">
                  <a:noFill/>
                </a:ln>
                <a:solidFill>
                  <a:srgbClr val="FEFAC9"/>
                </a:solidFill>
                <a:effectLst/>
                <a:latin typeface="Garamond" pitchFamily="18" charset="0"/>
              </a:rPr>
            </a:br>
            <a:r>
              <a:rPr lang="el-GR" sz="4400" b="1" spc="-50" smtClean="0">
                <a:ln w="3175">
                  <a:noFill/>
                </a:ln>
                <a:solidFill>
                  <a:srgbClr val="FEFAC9"/>
                </a:solidFill>
                <a:effectLst/>
                <a:latin typeface="Garamond" pitchFamily="18" charset="0"/>
              </a:rPr>
              <a:t/>
            </a:r>
            <a:br>
              <a:rPr lang="el-GR" sz="4400" b="1" spc="-50" smtClean="0">
                <a:ln w="3175">
                  <a:noFill/>
                </a:ln>
                <a:solidFill>
                  <a:srgbClr val="FEFAC9"/>
                </a:solidFill>
                <a:effectLst/>
                <a:latin typeface="Garamond" pitchFamily="18" charset="0"/>
              </a:rPr>
            </a:br>
            <a:r>
              <a:rPr lang="el-GR" sz="4400" b="1" spc="-50" smtClean="0">
                <a:ln w="3175">
                  <a:noFill/>
                </a:ln>
                <a:solidFill>
                  <a:srgbClr val="FEFAC9"/>
                </a:solidFill>
                <a:effectLst/>
                <a:latin typeface="Garamond" pitchFamily="18" charset="0"/>
              </a:rPr>
              <a:t/>
            </a:r>
            <a:br>
              <a:rPr lang="el-GR" sz="4400" b="1" spc="-50" smtClean="0">
                <a:ln w="3175">
                  <a:noFill/>
                </a:ln>
                <a:solidFill>
                  <a:srgbClr val="FEFAC9"/>
                </a:solidFill>
                <a:effectLst/>
                <a:latin typeface="Garamond" pitchFamily="18" charset="0"/>
              </a:rPr>
            </a:br>
            <a:r>
              <a:rPr lang="el-GR" sz="4400" b="1" spc="-50" smtClean="0">
                <a:ln w="3175">
                  <a:noFill/>
                </a:ln>
                <a:solidFill>
                  <a:srgbClr val="FEFAC9"/>
                </a:solidFill>
                <a:effectLst/>
                <a:latin typeface="Garamond" pitchFamily="18" charset="0"/>
              </a:rPr>
              <a:t/>
            </a:r>
            <a:br>
              <a:rPr lang="el-GR" sz="4400" b="1" spc="-50" smtClean="0">
                <a:ln w="3175">
                  <a:noFill/>
                </a:ln>
                <a:solidFill>
                  <a:srgbClr val="FEFAC9"/>
                </a:solidFill>
                <a:effectLst/>
                <a:latin typeface="Garamond" pitchFamily="18" charset="0"/>
              </a:rPr>
            </a:br>
            <a:r>
              <a:rPr lang="el-GR" sz="4400" b="1" spc="-50" smtClean="0">
                <a:ln w="3175">
                  <a:noFill/>
                </a:ln>
                <a:solidFill>
                  <a:srgbClr val="FEFAC9"/>
                </a:solidFill>
                <a:effectLst/>
                <a:latin typeface="Garamond" pitchFamily="18" charset="0"/>
              </a:rPr>
              <a:t/>
            </a:r>
            <a:br>
              <a:rPr lang="el-GR" sz="4400" b="1" spc="-50" smtClean="0">
                <a:ln w="3175">
                  <a:noFill/>
                </a:ln>
                <a:solidFill>
                  <a:srgbClr val="FEFAC9"/>
                </a:solidFill>
                <a:effectLst/>
                <a:latin typeface="Garamond" pitchFamily="18" charset="0"/>
              </a:rPr>
            </a:br>
            <a:r>
              <a:rPr lang="el-GR" sz="4400" b="1" spc="-50" smtClean="0">
                <a:ln w="3175">
                  <a:noFill/>
                </a:ln>
                <a:solidFill>
                  <a:srgbClr val="FEFAC9"/>
                </a:solidFill>
                <a:effectLst/>
                <a:latin typeface="Garamond" pitchFamily="18" charset="0"/>
              </a:rPr>
              <a:t>                                                                          </a:t>
            </a:r>
            <a:br>
              <a:rPr lang="el-GR" sz="4400" b="1" spc="-50" smtClean="0">
                <a:ln w="3175">
                  <a:noFill/>
                </a:ln>
                <a:solidFill>
                  <a:srgbClr val="FEFAC9"/>
                </a:solidFill>
                <a:effectLst/>
                <a:latin typeface="Garamond" pitchFamily="18" charset="0"/>
              </a:rPr>
            </a:br>
            <a:r>
              <a:rPr lang="el-GR" sz="4400" b="1" spc="-50" smtClean="0">
                <a:ln w="3175">
                  <a:noFill/>
                </a:ln>
                <a:solidFill>
                  <a:srgbClr val="FEFAC9"/>
                </a:solidFill>
                <a:effectLst/>
                <a:latin typeface="Garamond" pitchFamily="18" charset="0"/>
              </a:rPr>
              <a:t>μεγάλες μορφές των Ολυμπιακών αγώνων</a:t>
            </a:r>
          </a:p>
        </p:txBody>
      </p:sp>
      <p:pic>
        <p:nvPicPr>
          <p:cNvPr id="13" name="Picture 10" descr="comaneci"/>
          <p:cNvPicPr>
            <a:picLocks noChangeAspect="1" noChangeArrowheads="1"/>
          </p:cNvPicPr>
          <p:nvPr/>
        </p:nvPicPr>
        <p:blipFill>
          <a:blip r:embed="rId3"/>
          <a:srcRect/>
          <a:stretch>
            <a:fillRect/>
          </a:stretch>
        </p:blipFill>
        <p:spPr bwMode="auto">
          <a:xfrm>
            <a:off x="785813" y="1643063"/>
            <a:ext cx="1320800" cy="1320800"/>
          </a:xfrm>
          <a:prstGeom prst="rect">
            <a:avLst/>
          </a:prstGeom>
          <a:noFill/>
          <a:ln w="9525">
            <a:noFill/>
            <a:miter lim="800000"/>
            <a:headEnd/>
            <a:tailEnd/>
          </a:ln>
        </p:spPr>
      </p:pic>
      <p:pic>
        <p:nvPicPr>
          <p:cNvPr id="14" name="Picture 16" descr="pyrros"/>
          <p:cNvPicPr>
            <a:picLocks noGrp="1" noChangeAspect="1" noChangeArrowheads="1"/>
          </p:cNvPicPr>
          <p:nvPr>
            <p:ph sz="half" idx="1"/>
          </p:nvPr>
        </p:nvPicPr>
        <p:blipFill>
          <a:blip r:embed="rId4"/>
          <a:srcRect/>
          <a:stretch>
            <a:fillRect/>
          </a:stretch>
        </p:blipFill>
        <p:spPr>
          <a:xfrm>
            <a:off x="3714750" y="1571625"/>
            <a:ext cx="1311275" cy="1428750"/>
          </a:xfrm>
        </p:spPr>
      </p:pic>
      <p:pic>
        <p:nvPicPr>
          <p:cNvPr id="15" name="Picture 11" descr="louis_gal_s_04"/>
          <p:cNvPicPr>
            <a:picLocks noChangeAspect="1" noChangeArrowheads="1"/>
          </p:cNvPicPr>
          <p:nvPr/>
        </p:nvPicPr>
        <p:blipFill>
          <a:blip r:embed="rId5"/>
          <a:srcRect/>
          <a:stretch>
            <a:fillRect/>
          </a:stretch>
        </p:blipFill>
        <p:spPr bwMode="auto">
          <a:xfrm>
            <a:off x="642938" y="3786188"/>
            <a:ext cx="1323975" cy="1323975"/>
          </a:xfrm>
          <a:prstGeom prst="rect">
            <a:avLst/>
          </a:prstGeom>
          <a:noFill/>
          <a:ln w="9525">
            <a:noFill/>
            <a:miter lim="800000"/>
            <a:headEnd/>
            <a:tailEnd/>
          </a:ln>
        </p:spPr>
      </p:pic>
      <p:pic>
        <p:nvPicPr>
          <p:cNvPr id="16" name="Picture 12" descr="owens"/>
          <p:cNvPicPr>
            <a:picLocks noChangeAspect="1" noChangeArrowheads="1"/>
          </p:cNvPicPr>
          <p:nvPr/>
        </p:nvPicPr>
        <p:blipFill>
          <a:blip r:embed="rId6"/>
          <a:srcRect/>
          <a:stretch>
            <a:fillRect/>
          </a:stretch>
        </p:blipFill>
        <p:spPr bwMode="auto">
          <a:xfrm>
            <a:off x="3714750" y="3857625"/>
            <a:ext cx="1441450" cy="1223963"/>
          </a:xfrm>
          <a:prstGeom prst="rect">
            <a:avLst/>
          </a:prstGeom>
          <a:noFill/>
          <a:ln w="9525">
            <a:noFill/>
            <a:miter lim="800000"/>
            <a:headEnd/>
            <a:tailEnd/>
          </a:ln>
        </p:spPr>
      </p:pic>
      <p:pic>
        <p:nvPicPr>
          <p:cNvPr id="17" name="Picture 17" descr="KaterinaThanou"/>
          <p:cNvPicPr>
            <a:picLocks noGrp="1" noChangeAspect="1" noChangeArrowheads="1"/>
          </p:cNvPicPr>
          <p:nvPr>
            <p:ph sz="half" idx="2"/>
          </p:nvPr>
        </p:nvPicPr>
        <p:blipFill>
          <a:blip r:embed="rId7"/>
          <a:srcRect/>
          <a:stretch>
            <a:fillRect/>
          </a:stretch>
        </p:blipFill>
        <p:spPr>
          <a:xfrm>
            <a:off x="6143625" y="1143000"/>
            <a:ext cx="1524000" cy="1905000"/>
          </a:xfrm>
        </p:spPr>
      </p:pic>
      <p:pic>
        <p:nvPicPr>
          <p:cNvPr id="18" name="Picture 13" descr="zatopek"/>
          <p:cNvPicPr>
            <a:picLocks noChangeAspect="1" noChangeArrowheads="1"/>
          </p:cNvPicPr>
          <p:nvPr/>
        </p:nvPicPr>
        <p:blipFill>
          <a:blip r:embed="rId8"/>
          <a:srcRect/>
          <a:stretch>
            <a:fillRect/>
          </a:stretch>
        </p:blipFill>
        <p:spPr bwMode="auto">
          <a:xfrm>
            <a:off x="6215063" y="3786188"/>
            <a:ext cx="1368425" cy="1165225"/>
          </a:xfrm>
          <a:prstGeom prst="rect">
            <a:avLst/>
          </a:prstGeom>
          <a:noFill/>
          <a:ln w="9525">
            <a:noFill/>
            <a:miter lim="800000"/>
            <a:headEnd/>
            <a:tailEnd/>
          </a:ln>
        </p:spPr>
      </p:pic>
      <p:sp>
        <p:nvSpPr>
          <p:cNvPr id="22536" name="10 - Ορθογώνιο"/>
          <p:cNvSpPr>
            <a:spLocks noChangeArrowheads="1"/>
          </p:cNvSpPr>
          <p:nvPr/>
        </p:nvSpPr>
        <p:spPr bwMode="auto">
          <a:xfrm>
            <a:off x="3643313" y="3071813"/>
            <a:ext cx="2117725" cy="369887"/>
          </a:xfrm>
          <a:prstGeom prst="rect">
            <a:avLst/>
          </a:prstGeom>
          <a:noFill/>
          <a:ln w="9525">
            <a:noFill/>
            <a:miter lim="800000"/>
            <a:headEnd/>
            <a:tailEnd/>
          </a:ln>
        </p:spPr>
        <p:txBody>
          <a:bodyPr>
            <a:spAutoFit/>
          </a:bodyPr>
          <a:lstStyle/>
          <a:p>
            <a:r>
              <a:rPr lang="el-GR">
                <a:solidFill>
                  <a:schemeClr val="tx2"/>
                </a:solidFill>
                <a:latin typeface="Garamond" pitchFamily="18" charset="0"/>
              </a:rPr>
              <a:t>Πύρρος Δήμας</a:t>
            </a:r>
            <a:endParaRPr lang="el-GR">
              <a:latin typeface="Constantia" pitchFamily="18" charset="0"/>
            </a:endParaRPr>
          </a:p>
        </p:txBody>
      </p:sp>
      <p:sp>
        <p:nvSpPr>
          <p:cNvPr id="22537" name="11 - Ορθογώνιο"/>
          <p:cNvSpPr>
            <a:spLocks noChangeArrowheads="1"/>
          </p:cNvSpPr>
          <p:nvPr/>
        </p:nvSpPr>
        <p:spPr bwMode="auto">
          <a:xfrm>
            <a:off x="6072188" y="3071813"/>
            <a:ext cx="1654175" cy="369887"/>
          </a:xfrm>
          <a:prstGeom prst="rect">
            <a:avLst/>
          </a:prstGeom>
          <a:noFill/>
          <a:ln w="9525">
            <a:noFill/>
            <a:miter lim="800000"/>
            <a:headEnd/>
            <a:tailEnd/>
          </a:ln>
        </p:spPr>
        <p:txBody>
          <a:bodyPr wrap="none">
            <a:spAutoFit/>
          </a:bodyPr>
          <a:lstStyle/>
          <a:p>
            <a:r>
              <a:rPr lang="el-GR">
                <a:solidFill>
                  <a:schemeClr val="tx2"/>
                </a:solidFill>
                <a:latin typeface="Garamond" pitchFamily="18" charset="0"/>
              </a:rPr>
              <a:t>Κατερίνα Θάνου</a:t>
            </a:r>
            <a:endParaRPr lang="el-GR">
              <a:latin typeface="Constantia" pitchFamily="18" charset="0"/>
            </a:endParaRPr>
          </a:p>
        </p:txBody>
      </p:sp>
      <p:sp>
        <p:nvSpPr>
          <p:cNvPr id="22538" name="18 - Ορθογώνιο"/>
          <p:cNvSpPr>
            <a:spLocks noChangeArrowheads="1"/>
          </p:cNvSpPr>
          <p:nvPr/>
        </p:nvSpPr>
        <p:spPr bwMode="auto">
          <a:xfrm>
            <a:off x="500063" y="5214938"/>
            <a:ext cx="1471612" cy="369887"/>
          </a:xfrm>
          <a:prstGeom prst="rect">
            <a:avLst/>
          </a:prstGeom>
          <a:noFill/>
          <a:ln w="9525">
            <a:noFill/>
            <a:miter lim="800000"/>
            <a:headEnd/>
            <a:tailEnd/>
          </a:ln>
        </p:spPr>
        <p:txBody>
          <a:bodyPr wrap="none">
            <a:spAutoFit/>
          </a:bodyPr>
          <a:lstStyle/>
          <a:p>
            <a:pPr>
              <a:spcBef>
                <a:spcPct val="50000"/>
              </a:spcBef>
            </a:pPr>
            <a:r>
              <a:rPr lang="el-GR">
                <a:solidFill>
                  <a:schemeClr val="tx2"/>
                </a:solidFill>
                <a:latin typeface="Garamond" pitchFamily="18" charset="0"/>
              </a:rPr>
              <a:t>Σπύρος Λούης</a:t>
            </a:r>
            <a:endParaRPr lang="el-GR">
              <a:latin typeface="Constantia" pitchFamily="18" charset="0"/>
            </a:endParaRPr>
          </a:p>
        </p:txBody>
      </p:sp>
      <p:sp>
        <p:nvSpPr>
          <p:cNvPr id="22539" name="19 - Ορθογώνιο"/>
          <p:cNvSpPr>
            <a:spLocks noChangeArrowheads="1"/>
          </p:cNvSpPr>
          <p:nvPr/>
        </p:nvSpPr>
        <p:spPr bwMode="auto">
          <a:xfrm>
            <a:off x="3714750" y="5214938"/>
            <a:ext cx="1404938" cy="369887"/>
          </a:xfrm>
          <a:prstGeom prst="rect">
            <a:avLst/>
          </a:prstGeom>
          <a:noFill/>
          <a:ln w="9525">
            <a:noFill/>
            <a:miter lim="800000"/>
            <a:headEnd/>
            <a:tailEnd/>
          </a:ln>
        </p:spPr>
        <p:txBody>
          <a:bodyPr wrap="none">
            <a:spAutoFit/>
          </a:bodyPr>
          <a:lstStyle/>
          <a:p>
            <a:pPr>
              <a:spcBef>
                <a:spcPct val="50000"/>
              </a:spcBef>
            </a:pPr>
            <a:r>
              <a:rPr lang="el-GR">
                <a:solidFill>
                  <a:schemeClr val="tx2"/>
                </a:solidFill>
                <a:latin typeface="Garamond" pitchFamily="18" charset="0"/>
              </a:rPr>
              <a:t>Τζέσε Όουενς</a:t>
            </a:r>
            <a:endParaRPr lang="el-GR">
              <a:latin typeface="Constantia" pitchFamily="18" charset="0"/>
            </a:endParaRPr>
          </a:p>
        </p:txBody>
      </p:sp>
      <p:sp>
        <p:nvSpPr>
          <p:cNvPr id="22540" name="20 - Ορθογώνιο"/>
          <p:cNvSpPr>
            <a:spLocks noChangeArrowheads="1"/>
          </p:cNvSpPr>
          <p:nvPr/>
        </p:nvSpPr>
        <p:spPr bwMode="auto">
          <a:xfrm>
            <a:off x="6215063" y="5143500"/>
            <a:ext cx="1435100" cy="369888"/>
          </a:xfrm>
          <a:prstGeom prst="rect">
            <a:avLst/>
          </a:prstGeom>
          <a:noFill/>
          <a:ln w="9525">
            <a:noFill/>
            <a:miter lim="800000"/>
            <a:headEnd/>
            <a:tailEnd/>
          </a:ln>
        </p:spPr>
        <p:txBody>
          <a:bodyPr wrap="none">
            <a:spAutoFit/>
          </a:bodyPr>
          <a:lstStyle/>
          <a:p>
            <a:pPr>
              <a:spcBef>
                <a:spcPct val="50000"/>
              </a:spcBef>
            </a:pPr>
            <a:r>
              <a:rPr lang="el-GR">
                <a:solidFill>
                  <a:schemeClr val="tx2"/>
                </a:solidFill>
                <a:latin typeface="Garamond" pitchFamily="18" charset="0"/>
              </a:rPr>
              <a:t>Εμίλ Ζάτοπεκ</a:t>
            </a:r>
            <a:endParaRPr lang="el-GR">
              <a:latin typeface="Constantia" pitchFamily="18" charset="0"/>
            </a:endParaRPr>
          </a:p>
        </p:txBody>
      </p:sp>
      <p:sp>
        <p:nvSpPr>
          <p:cNvPr id="22541" name="22 - Ορθογώνιο"/>
          <p:cNvSpPr>
            <a:spLocks noChangeArrowheads="1"/>
          </p:cNvSpPr>
          <p:nvPr/>
        </p:nvSpPr>
        <p:spPr bwMode="auto">
          <a:xfrm>
            <a:off x="785813" y="3071813"/>
            <a:ext cx="1928812" cy="369887"/>
          </a:xfrm>
          <a:prstGeom prst="rect">
            <a:avLst/>
          </a:prstGeom>
          <a:noFill/>
          <a:ln w="9525">
            <a:noFill/>
            <a:miter lim="800000"/>
            <a:headEnd/>
            <a:tailEnd/>
          </a:ln>
        </p:spPr>
        <p:txBody>
          <a:bodyPr>
            <a:spAutoFit/>
          </a:bodyPr>
          <a:lstStyle/>
          <a:p>
            <a:r>
              <a:rPr lang="el-GR">
                <a:solidFill>
                  <a:schemeClr val="tx2"/>
                </a:solidFill>
                <a:latin typeface="Garamond" pitchFamily="18" charset="0"/>
              </a:rPr>
              <a:t>Νάντια Κομανέτσι</a:t>
            </a:r>
            <a:endParaRPr lang="el-GR">
              <a:latin typeface="Constantia"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edge">
                                      <p:cBhvr>
                                        <p:cTn id="7" dur="2000"/>
                                        <p:tgtEl>
                                          <p:spTgt spid="13"/>
                                        </p:tgtEl>
                                      </p:cBhvr>
                                    </p:animEffect>
                                  </p:childTnLst>
                                </p:cTn>
                              </p:par>
                            </p:childTnLst>
                          </p:cTn>
                        </p:par>
                        <p:par>
                          <p:cTn id="8" fill="hold">
                            <p:stCondLst>
                              <p:cond delay="2000"/>
                            </p:stCondLst>
                            <p:childTnLst>
                              <p:par>
                                <p:cTn id="9" presetID="20"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edge">
                                      <p:cBhvr>
                                        <p:cTn id="11" dur="2000"/>
                                        <p:tgtEl>
                                          <p:spTgt spid="14"/>
                                        </p:tgtEl>
                                      </p:cBhvr>
                                    </p:animEffect>
                                  </p:childTnLst>
                                </p:cTn>
                              </p:par>
                            </p:childTnLst>
                          </p:cTn>
                        </p:par>
                        <p:par>
                          <p:cTn id="12" fill="hold">
                            <p:stCondLst>
                              <p:cond delay="4000"/>
                            </p:stCondLst>
                            <p:childTnLst>
                              <p:par>
                                <p:cTn id="13" presetID="20" presetClass="entr" presetSubtype="0"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edge">
                                      <p:cBhvr>
                                        <p:cTn id="15" dur="2000"/>
                                        <p:tgtEl>
                                          <p:spTgt spid="15"/>
                                        </p:tgtEl>
                                      </p:cBhvr>
                                    </p:animEffect>
                                  </p:childTnLst>
                                </p:cTn>
                              </p:par>
                            </p:childTnLst>
                          </p:cTn>
                        </p:par>
                        <p:par>
                          <p:cTn id="16" fill="hold">
                            <p:stCondLst>
                              <p:cond delay="6000"/>
                            </p:stCondLst>
                            <p:childTnLst>
                              <p:par>
                                <p:cTn id="17" presetID="20" presetClass="entr" presetSubtype="0"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edge">
                                      <p:cBhvr>
                                        <p:cTn id="19" dur="2000"/>
                                        <p:tgtEl>
                                          <p:spTgt spid="16"/>
                                        </p:tgtEl>
                                      </p:cBhvr>
                                    </p:animEffect>
                                  </p:childTnLst>
                                  <p:subTnLst>
                                    <p:audio>
                                      <p:cMediaNode>
                                        <p:cTn display="0" masterRel="sameClick">
                                          <p:stCondLst>
                                            <p:cond evt="begin" delay="0">
                                              <p:tn val="17"/>
                                            </p:cond>
                                          </p:stCondLst>
                                          <p:endCondLst>
                                            <p:cond evt="onStopAudio" delay="0">
                                              <p:tgtEl>
                                                <p:sldTgt/>
                                              </p:tgtEl>
                                            </p:cond>
                                          </p:endCondLst>
                                        </p:cTn>
                                        <p:tgtEl>
                                          <p:sndTgt r:embed="rId2" name="applause.wav"/>
                                        </p:tgtEl>
                                      </p:cMediaNode>
                                    </p:audio>
                                  </p:subTnLst>
                                </p:cTn>
                              </p:par>
                            </p:childTnLst>
                          </p:cTn>
                        </p:par>
                        <p:par>
                          <p:cTn id="20" fill="hold">
                            <p:stCondLst>
                              <p:cond delay="8000"/>
                            </p:stCondLst>
                            <p:childTnLst>
                              <p:par>
                                <p:cTn id="21" presetID="20" presetClass="entr" presetSubtype="0" fill="hold"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edge">
                                      <p:cBhvr>
                                        <p:cTn id="23" dur="2000"/>
                                        <p:tgtEl>
                                          <p:spTgt spid="17"/>
                                        </p:tgtEl>
                                      </p:cBhvr>
                                    </p:animEffect>
                                  </p:childTnLst>
                                </p:cTn>
                              </p:par>
                            </p:childTnLst>
                          </p:cTn>
                        </p:par>
                        <p:par>
                          <p:cTn id="24" fill="hold">
                            <p:stCondLst>
                              <p:cond delay="10000"/>
                            </p:stCondLst>
                            <p:childTnLst>
                              <p:par>
                                <p:cTn id="25" presetID="20" presetClass="entr" presetSubtype="0" fill="hold"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edge">
                                      <p:cBhvr>
                                        <p:cTn id="27"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625" y="357188"/>
            <a:ext cx="8229600" cy="719137"/>
          </a:xfrm>
        </p:spPr>
        <p:txBody>
          <a:bodyPr>
            <a:noAutofit/>
          </a:bodyPr>
          <a:lstStyle/>
          <a:p>
            <a:pPr fontAlgn="auto">
              <a:spcAft>
                <a:spcPts val="0"/>
              </a:spcAft>
              <a:defRPr/>
            </a:pPr>
            <a:r>
              <a:rPr lang="el-GR" sz="4400" b="1" spc="-50" smtClean="0">
                <a:ln w="3175">
                  <a:noFill/>
                </a:ln>
                <a:solidFill>
                  <a:srgbClr val="FEFAC9"/>
                </a:solidFill>
                <a:effectLst/>
                <a:latin typeface="Garamond" pitchFamily="18" charset="0"/>
              </a:rPr>
              <a:t>μια γνωριμία με τις μασκότ</a:t>
            </a:r>
          </a:p>
        </p:txBody>
      </p:sp>
      <p:pic>
        <p:nvPicPr>
          <p:cNvPr id="5" name="Picture 8" descr="MISA"/>
          <p:cNvPicPr>
            <a:picLocks noChangeAspect="1" noChangeArrowheads="1"/>
          </p:cNvPicPr>
          <p:nvPr/>
        </p:nvPicPr>
        <p:blipFill>
          <a:blip r:embed="rId3"/>
          <a:srcRect/>
          <a:stretch>
            <a:fillRect/>
          </a:stretch>
        </p:blipFill>
        <p:spPr bwMode="auto">
          <a:xfrm>
            <a:off x="714375" y="1357313"/>
            <a:ext cx="1328738" cy="1873250"/>
          </a:xfrm>
          <a:prstGeom prst="rect">
            <a:avLst/>
          </a:prstGeom>
          <a:noFill/>
          <a:ln w="9525">
            <a:noFill/>
            <a:miter lim="800000"/>
            <a:headEnd/>
            <a:tailEnd/>
          </a:ln>
        </p:spPr>
      </p:pic>
      <p:pic>
        <p:nvPicPr>
          <p:cNvPr id="6" name="Picture 14" descr="S1992-M"/>
          <p:cNvPicPr>
            <a:picLocks noChangeAspect="1" noChangeArrowheads="1"/>
          </p:cNvPicPr>
          <p:nvPr/>
        </p:nvPicPr>
        <p:blipFill>
          <a:blip r:embed="rId4"/>
          <a:srcRect/>
          <a:stretch>
            <a:fillRect/>
          </a:stretch>
        </p:blipFill>
        <p:spPr bwMode="auto">
          <a:xfrm>
            <a:off x="4500563" y="1268413"/>
            <a:ext cx="1579562" cy="1817687"/>
          </a:xfrm>
          <a:prstGeom prst="rect">
            <a:avLst/>
          </a:prstGeom>
          <a:noFill/>
          <a:ln w="9525">
            <a:noFill/>
            <a:miter lim="800000"/>
            <a:headEnd/>
            <a:tailEnd/>
          </a:ln>
        </p:spPr>
      </p:pic>
      <p:pic>
        <p:nvPicPr>
          <p:cNvPr id="7" name="Picture 17" descr="S2000-M"/>
          <p:cNvPicPr>
            <a:picLocks noChangeAspect="1" noChangeArrowheads="1"/>
          </p:cNvPicPr>
          <p:nvPr/>
        </p:nvPicPr>
        <p:blipFill>
          <a:blip r:embed="rId5"/>
          <a:srcRect/>
          <a:stretch>
            <a:fillRect/>
          </a:stretch>
        </p:blipFill>
        <p:spPr bwMode="auto">
          <a:xfrm>
            <a:off x="6286500" y="1357313"/>
            <a:ext cx="2381250" cy="1590675"/>
          </a:xfrm>
          <a:prstGeom prst="rect">
            <a:avLst/>
          </a:prstGeom>
          <a:noFill/>
          <a:ln w="9525">
            <a:noFill/>
            <a:miter lim="800000"/>
            <a:headEnd/>
            <a:tailEnd/>
          </a:ln>
        </p:spPr>
      </p:pic>
      <p:sp>
        <p:nvSpPr>
          <p:cNvPr id="8" name="Text Box 22"/>
          <p:cNvSpPr txBox="1">
            <a:spLocks noChangeArrowheads="1"/>
          </p:cNvSpPr>
          <p:nvPr/>
        </p:nvSpPr>
        <p:spPr bwMode="auto">
          <a:xfrm>
            <a:off x="4929188" y="3143250"/>
            <a:ext cx="854075" cy="369888"/>
          </a:xfrm>
          <a:prstGeom prst="rect">
            <a:avLst/>
          </a:prstGeom>
          <a:noFill/>
          <a:ln w="9525">
            <a:noFill/>
            <a:miter lim="800000"/>
            <a:headEnd/>
            <a:tailEnd/>
          </a:ln>
        </p:spPr>
        <p:txBody>
          <a:bodyPr>
            <a:spAutoFit/>
          </a:bodyPr>
          <a:lstStyle/>
          <a:p>
            <a:r>
              <a:rPr lang="el-GR">
                <a:solidFill>
                  <a:schemeClr val="tx2"/>
                </a:solidFill>
                <a:latin typeface="Constantia" pitchFamily="18" charset="0"/>
              </a:rPr>
              <a:t>1992</a:t>
            </a:r>
          </a:p>
        </p:txBody>
      </p:sp>
      <p:sp>
        <p:nvSpPr>
          <p:cNvPr id="9" name="Text Box 23"/>
          <p:cNvSpPr txBox="1">
            <a:spLocks noChangeArrowheads="1"/>
          </p:cNvSpPr>
          <p:nvPr/>
        </p:nvSpPr>
        <p:spPr bwMode="auto">
          <a:xfrm>
            <a:off x="7235825" y="3068638"/>
            <a:ext cx="671513" cy="369887"/>
          </a:xfrm>
          <a:prstGeom prst="rect">
            <a:avLst/>
          </a:prstGeom>
          <a:noFill/>
          <a:ln w="9525">
            <a:noFill/>
            <a:miter lim="800000"/>
            <a:headEnd/>
            <a:tailEnd/>
          </a:ln>
        </p:spPr>
        <p:txBody>
          <a:bodyPr wrap="none">
            <a:spAutoFit/>
          </a:bodyPr>
          <a:lstStyle/>
          <a:p>
            <a:r>
              <a:rPr lang="el-GR">
                <a:solidFill>
                  <a:schemeClr val="tx2"/>
                </a:solidFill>
                <a:latin typeface="Constantia" pitchFamily="18" charset="0"/>
              </a:rPr>
              <a:t>2000</a:t>
            </a:r>
          </a:p>
        </p:txBody>
      </p:sp>
      <p:pic>
        <p:nvPicPr>
          <p:cNvPr id="11" name="Picture 13" descr="S1988-M"/>
          <p:cNvPicPr>
            <a:picLocks noChangeAspect="1" noChangeArrowheads="1"/>
          </p:cNvPicPr>
          <p:nvPr/>
        </p:nvPicPr>
        <p:blipFill>
          <a:blip r:embed="rId6"/>
          <a:srcRect/>
          <a:stretch>
            <a:fillRect/>
          </a:stretch>
        </p:blipFill>
        <p:spPr bwMode="auto">
          <a:xfrm>
            <a:off x="2571750" y="1285875"/>
            <a:ext cx="1638300" cy="1873250"/>
          </a:xfrm>
          <a:prstGeom prst="rect">
            <a:avLst/>
          </a:prstGeom>
          <a:noFill/>
          <a:ln w="9525">
            <a:noFill/>
            <a:miter lim="800000"/>
            <a:headEnd/>
            <a:tailEnd/>
          </a:ln>
        </p:spPr>
      </p:pic>
      <p:sp>
        <p:nvSpPr>
          <p:cNvPr id="12" name="Text Box 21"/>
          <p:cNvSpPr txBox="1">
            <a:spLocks noChangeArrowheads="1"/>
          </p:cNvSpPr>
          <p:nvPr/>
        </p:nvSpPr>
        <p:spPr bwMode="auto">
          <a:xfrm>
            <a:off x="3143250" y="3214688"/>
            <a:ext cx="628650" cy="369887"/>
          </a:xfrm>
          <a:prstGeom prst="rect">
            <a:avLst/>
          </a:prstGeom>
          <a:noFill/>
          <a:ln w="9525">
            <a:noFill/>
            <a:miter lim="800000"/>
            <a:headEnd/>
            <a:tailEnd/>
          </a:ln>
        </p:spPr>
        <p:txBody>
          <a:bodyPr wrap="none">
            <a:spAutoFit/>
          </a:bodyPr>
          <a:lstStyle/>
          <a:p>
            <a:r>
              <a:rPr lang="el-GR">
                <a:solidFill>
                  <a:schemeClr val="tx2"/>
                </a:solidFill>
                <a:latin typeface="Constantia" pitchFamily="18" charset="0"/>
              </a:rPr>
              <a:t>1988</a:t>
            </a:r>
          </a:p>
        </p:txBody>
      </p:sp>
      <p:sp>
        <p:nvSpPr>
          <p:cNvPr id="23561" name="13 - Ορθογώνιο"/>
          <p:cNvSpPr>
            <a:spLocks noChangeArrowheads="1"/>
          </p:cNvSpPr>
          <p:nvPr/>
        </p:nvSpPr>
        <p:spPr bwMode="auto">
          <a:xfrm>
            <a:off x="428625" y="3786188"/>
            <a:ext cx="6715125" cy="2357437"/>
          </a:xfrm>
          <a:prstGeom prst="rect">
            <a:avLst/>
          </a:prstGeom>
          <a:noFill/>
          <a:ln w="9525">
            <a:noFill/>
            <a:miter lim="800000"/>
            <a:headEnd/>
            <a:tailEnd/>
          </a:ln>
        </p:spPr>
        <p:txBody>
          <a:bodyPr>
            <a:spAutoFit/>
          </a:bodyPr>
          <a:lstStyle/>
          <a:p>
            <a:r>
              <a:rPr lang="el-GR">
                <a:solidFill>
                  <a:schemeClr val="tx2"/>
                </a:solidFill>
                <a:latin typeface="Garamond" pitchFamily="18" charset="0"/>
              </a:rPr>
              <a:t>   Η ιστορία μας ξεκινά το 1968 όταν εμφανίστηκε η πρώτη μασκότ στους Ολυμπιακούς Αγώνες του Μεξικό. Ο Μίσα, το αρκουδάκι ,ήταν ο πρωταγωνιστής των Ολυμπιακών Αγώνων του 1980 στη Μόσχα.Ο Χόντορι, το τιγράκι ,μας κρατούσε συντροφιά στους Ολυμπιακούς του 1988 στη Σεούλ. Ο Κόμπι, ο σκύλος , ήταν η μασκότ στους Ολυμπιακούς Αγώνες του 1992 στη Βαρκελώνη. Η Μίλι, ο Όλι και ο Σιντ, ενσάρκωσαν τα ιδανικά του Ολυμπιακού Πνεύματος και της αγάπης χωρις σύνορα στους Ολυμπιακούς Αγώνες του 2000 στο Σίδνεϋ. </a:t>
            </a:r>
          </a:p>
        </p:txBody>
      </p:sp>
      <p:sp>
        <p:nvSpPr>
          <p:cNvPr id="13" name="Text Box 21"/>
          <p:cNvSpPr txBox="1">
            <a:spLocks noChangeArrowheads="1"/>
          </p:cNvSpPr>
          <p:nvPr/>
        </p:nvSpPr>
        <p:spPr bwMode="auto">
          <a:xfrm>
            <a:off x="1071563" y="3214688"/>
            <a:ext cx="630237" cy="369887"/>
          </a:xfrm>
          <a:prstGeom prst="rect">
            <a:avLst/>
          </a:prstGeom>
          <a:noFill/>
          <a:ln w="9525">
            <a:noFill/>
            <a:miter lim="800000"/>
            <a:headEnd/>
            <a:tailEnd/>
          </a:ln>
        </p:spPr>
        <p:txBody>
          <a:bodyPr wrap="none">
            <a:spAutoFit/>
          </a:bodyPr>
          <a:lstStyle/>
          <a:p>
            <a:r>
              <a:rPr lang="el-GR">
                <a:solidFill>
                  <a:schemeClr val="tx2"/>
                </a:solidFill>
                <a:latin typeface="Constantia" pitchFamily="18" charset="0"/>
              </a:rPr>
              <a:t>198</a:t>
            </a:r>
            <a:r>
              <a:rPr lang="en-US">
                <a:solidFill>
                  <a:schemeClr val="tx2"/>
                </a:solidFill>
                <a:latin typeface="Constantia" pitchFamily="18" charset="0"/>
              </a:rPr>
              <a:t>0</a:t>
            </a:r>
            <a:endParaRPr lang="el-GR">
              <a:solidFill>
                <a:schemeClr val="tx2"/>
              </a:solidFill>
              <a:latin typeface="Constantia"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Bottom)">
                                      <p:cBhvr>
                                        <p:cTn id="7" dur="500"/>
                                        <p:tgtEl>
                                          <p:spTgt spid="5"/>
                                        </p:tgtEl>
                                      </p:cBhvr>
                                    </p:animEffec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par>
                                <p:cTn id="8" presetID="12" presetClass="entr" presetSubtype="4"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slide(fromBottom)">
                                      <p:cBhvr>
                                        <p:cTn id="10" dur="500"/>
                                        <p:tgtEl>
                                          <p:spTgt spid="6"/>
                                        </p:tgtEl>
                                      </p:cBhvr>
                                    </p:animEffect>
                                  </p:childTnLst>
                                </p:cTn>
                              </p:par>
                              <p:par>
                                <p:cTn id="11" presetID="12" presetClass="entr" presetSubtype="4"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lide(fromBottom)">
                                      <p:cBhvr>
                                        <p:cTn id="13" dur="500"/>
                                        <p:tgtEl>
                                          <p:spTgt spid="7"/>
                                        </p:tgtEl>
                                      </p:cBhvr>
                                    </p:animEffect>
                                  </p:childTnLst>
                                </p:cTn>
                              </p:par>
                              <p:par>
                                <p:cTn id="14" presetID="15"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1000" fill="hold"/>
                                        <p:tgtEl>
                                          <p:spTgt spid="8"/>
                                        </p:tgtEl>
                                        <p:attrNameLst>
                                          <p:attrName>ppt_w</p:attrName>
                                        </p:attrNameLst>
                                      </p:cBhvr>
                                      <p:tavLst>
                                        <p:tav tm="0">
                                          <p:val>
                                            <p:fltVal val="0"/>
                                          </p:val>
                                        </p:tav>
                                        <p:tav tm="100000">
                                          <p:val>
                                            <p:strVal val="#ppt_w"/>
                                          </p:val>
                                        </p:tav>
                                      </p:tavLst>
                                    </p:anim>
                                    <p:anim calcmode="lin" valueType="num">
                                      <p:cBhvr>
                                        <p:cTn id="17" dur="1000" fill="hold"/>
                                        <p:tgtEl>
                                          <p:spTgt spid="8"/>
                                        </p:tgtEl>
                                        <p:attrNameLst>
                                          <p:attrName>ppt_h</p:attrName>
                                        </p:attrNameLst>
                                      </p:cBhvr>
                                      <p:tavLst>
                                        <p:tav tm="0">
                                          <p:val>
                                            <p:fltVal val="0"/>
                                          </p:val>
                                        </p:tav>
                                        <p:tav tm="100000">
                                          <p:val>
                                            <p:strVal val="#ppt_h"/>
                                          </p:val>
                                        </p:tav>
                                      </p:tavLst>
                                    </p:anim>
                                    <p:anim calcmode="lin" valueType="num">
                                      <p:cBhvr>
                                        <p:cTn id="18"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19" dur="1000" fill="hold"/>
                                        <p:tgtEl>
                                          <p:spTgt spid="8"/>
                                        </p:tgtEl>
                                        <p:attrNameLst>
                                          <p:attrName>ppt_y</p:attrName>
                                        </p:attrNameLst>
                                      </p:cBhvr>
                                      <p:tavLst>
                                        <p:tav tm="0" fmla="#ppt_y+(sin(-2*pi*(1-$))*-#ppt_x+cos(-2*pi*(1-$))*(1-#ppt_y))*(1-$)">
                                          <p:val>
                                            <p:fltVal val="0"/>
                                          </p:val>
                                        </p:tav>
                                        <p:tav tm="100000">
                                          <p:val>
                                            <p:fltVal val="1"/>
                                          </p:val>
                                        </p:tav>
                                      </p:tavLst>
                                    </p:anim>
                                  </p:childTnLst>
                                </p:cTn>
                              </p:par>
                              <p:par>
                                <p:cTn id="20" presetID="15"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1000" fill="hold"/>
                                        <p:tgtEl>
                                          <p:spTgt spid="9"/>
                                        </p:tgtEl>
                                        <p:attrNameLst>
                                          <p:attrName>ppt_w</p:attrName>
                                        </p:attrNameLst>
                                      </p:cBhvr>
                                      <p:tavLst>
                                        <p:tav tm="0">
                                          <p:val>
                                            <p:fltVal val="0"/>
                                          </p:val>
                                        </p:tav>
                                        <p:tav tm="100000">
                                          <p:val>
                                            <p:strVal val="#ppt_w"/>
                                          </p:val>
                                        </p:tav>
                                      </p:tavLst>
                                    </p:anim>
                                    <p:anim calcmode="lin" valueType="num">
                                      <p:cBhvr>
                                        <p:cTn id="23" dur="1000" fill="hold"/>
                                        <p:tgtEl>
                                          <p:spTgt spid="9"/>
                                        </p:tgtEl>
                                        <p:attrNameLst>
                                          <p:attrName>ppt_h</p:attrName>
                                        </p:attrNameLst>
                                      </p:cBhvr>
                                      <p:tavLst>
                                        <p:tav tm="0">
                                          <p:val>
                                            <p:fltVal val="0"/>
                                          </p:val>
                                        </p:tav>
                                        <p:tav tm="100000">
                                          <p:val>
                                            <p:strVal val="#ppt_h"/>
                                          </p:val>
                                        </p:tav>
                                      </p:tavLst>
                                    </p:anim>
                                    <p:anim calcmode="lin" valueType="num">
                                      <p:cBhvr>
                                        <p:cTn id="24" dur="1000" fill="hold"/>
                                        <p:tgtEl>
                                          <p:spTgt spid="9"/>
                                        </p:tgtEl>
                                        <p:attrNameLst>
                                          <p:attrName>ppt_x</p:attrName>
                                        </p:attrNameLst>
                                      </p:cBhvr>
                                      <p:tavLst>
                                        <p:tav tm="0" fmla="#ppt_x+(cos(-2*pi*(1-$))*-#ppt_x-sin(-2*pi*(1-$))*(1-#ppt_y))*(1-$)">
                                          <p:val>
                                            <p:fltVal val="0"/>
                                          </p:val>
                                        </p:tav>
                                        <p:tav tm="100000">
                                          <p:val>
                                            <p:fltVal val="1"/>
                                          </p:val>
                                        </p:tav>
                                      </p:tavLst>
                                    </p:anim>
                                    <p:anim calcmode="lin" valueType="num">
                                      <p:cBhvr>
                                        <p:cTn id="25" dur="1000" fill="hold"/>
                                        <p:tgtEl>
                                          <p:spTgt spid="9"/>
                                        </p:tgtEl>
                                        <p:attrNameLst>
                                          <p:attrName>ppt_y</p:attrName>
                                        </p:attrNameLst>
                                      </p:cBhvr>
                                      <p:tavLst>
                                        <p:tav tm="0" fmla="#ppt_y+(sin(-2*pi*(1-$))*-#ppt_x+cos(-2*pi*(1-$))*(1-#ppt_y))*(1-$)">
                                          <p:val>
                                            <p:fltVal val="0"/>
                                          </p:val>
                                        </p:tav>
                                        <p:tav tm="100000">
                                          <p:val>
                                            <p:fltVal val="1"/>
                                          </p:val>
                                        </p:tav>
                                      </p:tavLst>
                                    </p:anim>
                                  </p:childTnLst>
                                </p:cTn>
                              </p:par>
                              <p:par>
                                <p:cTn id="26" presetID="12" presetClass="entr" presetSubtype="4" fill="hold"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slide(fromBottom)">
                                      <p:cBhvr>
                                        <p:cTn id="28" dur="500"/>
                                        <p:tgtEl>
                                          <p:spTgt spid="11"/>
                                        </p:tgtEl>
                                      </p:cBhvr>
                                    </p:animEffect>
                                  </p:childTnLst>
                                </p:cTn>
                              </p:par>
                              <p:par>
                                <p:cTn id="29" presetID="15"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1000" fill="hold"/>
                                        <p:tgtEl>
                                          <p:spTgt spid="12"/>
                                        </p:tgtEl>
                                        <p:attrNameLst>
                                          <p:attrName>ppt_w</p:attrName>
                                        </p:attrNameLst>
                                      </p:cBhvr>
                                      <p:tavLst>
                                        <p:tav tm="0">
                                          <p:val>
                                            <p:fltVal val="0"/>
                                          </p:val>
                                        </p:tav>
                                        <p:tav tm="100000">
                                          <p:val>
                                            <p:strVal val="#ppt_w"/>
                                          </p:val>
                                        </p:tav>
                                      </p:tavLst>
                                    </p:anim>
                                    <p:anim calcmode="lin" valueType="num">
                                      <p:cBhvr>
                                        <p:cTn id="32" dur="1000" fill="hold"/>
                                        <p:tgtEl>
                                          <p:spTgt spid="12"/>
                                        </p:tgtEl>
                                        <p:attrNameLst>
                                          <p:attrName>ppt_h</p:attrName>
                                        </p:attrNameLst>
                                      </p:cBhvr>
                                      <p:tavLst>
                                        <p:tav tm="0">
                                          <p:val>
                                            <p:fltVal val="0"/>
                                          </p:val>
                                        </p:tav>
                                        <p:tav tm="100000">
                                          <p:val>
                                            <p:strVal val="#ppt_h"/>
                                          </p:val>
                                        </p:tav>
                                      </p:tavLst>
                                    </p:anim>
                                    <p:anim calcmode="lin" valueType="num">
                                      <p:cBhvr>
                                        <p:cTn id="33" dur="1000" fill="hold"/>
                                        <p:tgtEl>
                                          <p:spTgt spid="12"/>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12"/>
                                        </p:tgtEl>
                                        <p:attrNameLst>
                                          <p:attrName>ppt_y</p:attrName>
                                        </p:attrNameLst>
                                      </p:cBhvr>
                                      <p:tavLst>
                                        <p:tav tm="0" fmla="#ppt_y+(sin(-2*pi*(1-$))*-#ppt_x+cos(-2*pi*(1-$))*(1-#ppt_y))*(1-$)">
                                          <p:val>
                                            <p:fltVal val="0"/>
                                          </p:val>
                                        </p:tav>
                                        <p:tav tm="100000">
                                          <p:val>
                                            <p:fltVal val="1"/>
                                          </p:val>
                                        </p:tav>
                                      </p:tavLst>
                                    </p:anim>
                                  </p:childTnLst>
                                </p:cTn>
                              </p:par>
                              <p:par>
                                <p:cTn id="35" presetID="15"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p:cTn id="37" dur="1000" fill="hold"/>
                                        <p:tgtEl>
                                          <p:spTgt spid="13"/>
                                        </p:tgtEl>
                                        <p:attrNameLst>
                                          <p:attrName>ppt_w</p:attrName>
                                        </p:attrNameLst>
                                      </p:cBhvr>
                                      <p:tavLst>
                                        <p:tav tm="0">
                                          <p:val>
                                            <p:fltVal val="0"/>
                                          </p:val>
                                        </p:tav>
                                        <p:tav tm="100000">
                                          <p:val>
                                            <p:strVal val="#ppt_w"/>
                                          </p:val>
                                        </p:tav>
                                      </p:tavLst>
                                    </p:anim>
                                    <p:anim calcmode="lin" valueType="num">
                                      <p:cBhvr>
                                        <p:cTn id="38" dur="1000" fill="hold"/>
                                        <p:tgtEl>
                                          <p:spTgt spid="13"/>
                                        </p:tgtEl>
                                        <p:attrNameLst>
                                          <p:attrName>ppt_h</p:attrName>
                                        </p:attrNameLst>
                                      </p:cBhvr>
                                      <p:tavLst>
                                        <p:tav tm="0">
                                          <p:val>
                                            <p:fltVal val="0"/>
                                          </p:val>
                                        </p:tav>
                                        <p:tav tm="100000">
                                          <p:val>
                                            <p:strVal val="#ppt_h"/>
                                          </p:val>
                                        </p:tav>
                                      </p:tavLst>
                                    </p:anim>
                                    <p:anim calcmode="lin" valueType="num">
                                      <p:cBhvr>
                                        <p:cTn id="39" dur="1000" fill="hold"/>
                                        <p:tgtEl>
                                          <p:spTgt spid="13"/>
                                        </p:tgtEl>
                                        <p:attrNameLst>
                                          <p:attrName>ppt_x</p:attrName>
                                        </p:attrNameLst>
                                      </p:cBhvr>
                                      <p:tavLst>
                                        <p:tav tm="0" fmla="#ppt_x+(cos(-2*pi*(1-$))*-#ppt_x-sin(-2*pi*(1-$))*(1-#ppt_y))*(1-$)">
                                          <p:val>
                                            <p:fltVal val="0"/>
                                          </p:val>
                                        </p:tav>
                                        <p:tav tm="100000">
                                          <p:val>
                                            <p:fltVal val="1"/>
                                          </p:val>
                                        </p:tav>
                                      </p:tavLst>
                                    </p:anim>
                                    <p:anim calcmode="lin" valueType="num">
                                      <p:cBhvr>
                                        <p:cTn id="40" dur="1000" fill="hold"/>
                                        <p:tgtEl>
                                          <p:spTgt spid="1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2" grpId="0"/>
      <p:bldP spid="13"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330</TotalTime>
  <Words>624</Words>
  <Application>Microsoft Office PowerPoint</Application>
  <PresentationFormat>On-screen Show (4:3)</PresentationFormat>
  <Paragraphs>61</Paragraphs>
  <Slides>10</Slides>
  <Notes>1</Notes>
  <HiddenSlides>0</HiddenSlides>
  <MMClips>0</MMClips>
  <ScaleCrop>false</ScaleCrop>
  <HeadingPairs>
    <vt:vector size="6" baseType="variant">
      <vt:variant>
        <vt:lpstr>Γραμματοσειρές που χρησιμοποιούνται</vt:lpstr>
      </vt:variant>
      <vt:variant>
        <vt:i4>6</vt:i4>
      </vt:variant>
      <vt:variant>
        <vt:lpstr>Πρότυπο σχεδίασης</vt:lpstr>
      </vt:variant>
      <vt:variant>
        <vt:i4>6</vt:i4>
      </vt:variant>
      <vt:variant>
        <vt:lpstr>Τίτλοι διαφανειών</vt:lpstr>
      </vt:variant>
      <vt:variant>
        <vt:i4>10</vt:i4>
      </vt:variant>
    </vt:vector>
  </HeadingPairs>
  <TitlesOfParts>
    <vt:vector size="22" baseType="lpstr">
      <vt:lpstr>Constantia</vt:lpstr>
      <vt:lpstr>Arial</vt:lpstr>
      <vt:lpstr>Wingdings 2</vt:lpstr>
      <vt:lpstr>Calibri</vt:lpstr>
      <vt:lpstr>Garamond</vt:lpstr>
      <vt:lpstr>Wingdings</vt:lpstr>
      <vt:lpstr>Χαρτί</vt:lpstr>
      <vt:lpstr>Χαρτί</vt:lpstr>
      <vt:lpstr>Χαρτί</vt:lpstr>
      <vt:lpstr>Χαρτί</vt:lpstr>
      <vt:lpstr>Χαρτί</vt:lpstr>
      <vt:lpstr>Χαρτί</vt:lpstr>
      <vt:lpstr>Διαφάνεια 1</vt:lpstr>
      <vt:lpstr>η αναβίωση</vt:lpstr>
      <vt:lpstr>Διαφάνεια 3</vt:lpstr>
      <vt:lpstr>Διαφάνεια 4</vt:lpstr>
      <vt:lpstr>Διαφάνεια 5</vt:lpstr>
      <vt:lpstr>Σημαία, ένα διαχρονικό σύμβολο</vt:lpstr>
      <vt:lpstr>Ο κώδικας αθλητικής δεοντολογίας </vt:lpstr>
      <vt:lpstr>                                                                                 μεγάλες μορφές των Ολυμπιακών αγώνων</vt:lpstr>
      <vt:lpstr>μια γνωριμία με τις μασκότ</vt:lpstr>
      <vt:lpstr>Διαφάνεια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ΣΥΓΧΡΟΝΟΙ ΟΛΥΜΠΙΑΚΟΙ ΑΓΩΝΕΣ</dc:title>
  <dc:creator>user10</dc:creator>
  <cp:lastModifiedBy>pc</cp:lastModifiedBy>
  <cp:revision>40</cp:revision>
  <dcterms:created xsi:type="dcterms:W3CDTF">2013-11-28T07:29:13Z</dcterms:created>
  <dcterms:modified xsi:type="dcterms:W3CDTF">2014-01-17T07:37:52Z</dcterms:modified>
</cp:coreProperties>
</file>