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69" r:id="rId5"/>
    <p:sldId id="268" r:id="rId6"/>
    <p:sldId id="262" r:id="rId7"/>
    <p:sldId id="266" r:id="rId8"/>
    <p:sldId id="267" r:id="rId9"/>
    <p:sldId id="265" r:id="rId10"/>
    <p:sldId id="263" r:id="rId11"/>
    <p:sldId id="264" r:id="rId12"/>
    <p:sldId id="258" r:id="rId13"/>
    <p:sldId id="261" r:id="rId14"/>
    <p:sldId id="260" r:id="rId15"/>
    <p:sldId id="259" r:id="rId16"/>
    <p:sldId id="271" r:id="rId17"/>
    <p:sldId id="272" r:id="rId18"/>
    <p:sldId id="273" r:id="rId19"/>
    <p:sldId id="274" r:id="rId20"/>
    <p:sldId id="275" r:id="rId21"/>
    <p:sldId id="279" r:id="rId22"/>
    <p:sldId id="276" r:id="rId23"/>
    <p:sldId id="282" r:id="rId24"/>
    <p:sldId id="278" r:id="rId25"/>
    <p:sldId id="277" r:id="rId26"/>
    <p:sldId id="281" r:id="rId2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10/6/2024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10/6/2024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10/6/2024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10/6/2024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10/6/2024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10/6/2024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10/6/2024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10/6/2024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10/6/2024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10/6/2024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10/6/2024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10/6/2024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sch.gr/lykekneap/files/2024/05/%CE%B5%CE%B9%CE%BA%CF%8C%CE%BD%CE%B1_Viber_2024-04-18_16-47-12-362.jpg?x61866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>
            <a:normAutofit fontScale="90000"/>
          </a:bodyPr>
          <a:lstStyle/>
          <a:p>
            <a:r>
              <a:rPr lang="el-GR" sz="2200" b="1" i="1" dirty="0" smtClean="0">
                <a:latin typeface="Palatino Linotype" pitchFamily="18" charset="0"/>
              </a:rPr>
              <a:t/>
            </a:r>
            <a:br>
              <a:rPr lang="el-GR" sz="2200" b="1" i="1" dirty="0" smtClean="0">
                <a:latin typeface="Palatino Linotype" pitchFamily="18" charset="0"/>
              </a:rPr>
            </a:br>
            <a:r>
              <a:rPr lang="el-GR" sz="2200" b="1" i="1" dirty="0" smtClean="0">
                <a:latin typeface="Palatino Linotype" pitchFamily="18" charset="0"/>
              </a:rPr>
              <a:t/>
            </a:r>
            <a:br>
              <a:rPr lang="el-GR" sz="2200" b="1" i="1" dirty="0" smtClean="0">
                <a:latin typeface="Palatino Linotype" pitchFamily="18" charset="0"/>
              </a:rPr>
            </a:br>
            <a:r>
              <a:rPr lang="el-GR" sz="2200" b="1" i="1" dirty="0" smtClean="0">
                <a:latin typeface="Palatino Linotype" pitchFamily="18" charset="0"/>
              </a:rPr>
              <a:t/>
            </a:r>
            <a:br>
              <a:rPr lang="el-GR" sz="2200" b="1" i="1" dirty="0" smtClean="0">
                <a:latin typeface="Palatino Linotype" pitchFamily="18" charset="0"/>
              </a:rPr>
            </a:br>
            <a:r>
              <a:rPr lang="el-GR" sz="2200" b="1" i="1" dirty="0" smtClean="0">
                <a:latin typeface="Palatino Linotype" pitchFamily="18" charset="0"/>
              </a:rPr>
              <a:t>Νοιάζομαι για το φυσικό περιβάλλον του σχολείου μου</a:t>
            </a:r>
            <a:br>
              <a:rPr lang="el-GR" sz="2200" b="1" i="1" dirty="0" smtClean="0">
                <a:latin typeface="Palatino Linotype" pitchFamily="18" charset="0"/>
              </a:rPr>
            </a:br>
            <a:r>
              <a:rPr lang="el-GR" sz="2200" i="1" dirty="0" smtClean="0">
                <a:latin typeface="Palatino Linotype" pitchFamily="18" charset="0"/>
              </a:rPr>
              <a:t>Εκπαιδευτική εκδρομή στο Λιτόχωρο (</a:t>
            </a:r>
            <a:r>
              <a:rPr lang="el-GR" sz="2200" dirty="0" smtClean="0">
                <a:latin typeface="Palatino Linotype"/>
                <a:ea typeface="Times New Roman"/>
                <a:cs typeface="Times New Roman"/>
              </a:rPr>
              <a:t>18/4/2024)</a:t>
            </a:r>
            <a:r>
              <a:rPr lang="el-GR" dirty="0" smtClean="0">
                <a:latin typeface="Palatino Linotype"/>
                <a:ea typeface="Times New Roman"/>
                <a:cs typeface="Times New Roman"/>
              </a:rPr>
              <a:t/>
            </a:r>
            <a:br>
              <a:rPr lang="el-GR" dirty="0" smtClean="0">
                <a:latin typeface="Palatino Linotype"/>
                <a:ea typeface="Times New Roman"/>
                <a:cs typeface="Times New Roman"/>
              </a:rPr>
            </a:br>
            <a:r>
              <a:rPr lang="el-GR" i="1" dirty="0" smtClean="0">
                <a:latin typeface="Palatino Linotype" pitchFamily="18" charset="0"/>
              </a:rPr>
              <a:t/>
            </a:r>
            <a:br>
              <a:rPr lang="el-GR" i="1" dirty="0" smtClean="0">
                <a:latin typeface="Palatino Linotype" pitchFamily="18" charset="0"/>
              </a:rPr>
            </a:br>
            <a:endParaRPr lang="el-GR" dirty="0"/>
          </a:p>
        </p:txBody>
      </p:sp>
      <p:pic>
        <p:nvPicPr>
          <p:cNvPr id="10244" name="Picture 4" descr="D:\ΦΩΤΟΓΡΑΦΙΕΣ ΤΗΛΕΦΩΝΟΥ\ΜΕΤΑΦΕΡΘΗΚΑΝ ΙΟΥΝΙΟ 2024\IMG_20240418_1049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857375"/>
            <a:ext cx="6858047" cy="4268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ΦΩΤΟΓΡΑΦΙΕΣ ΤΗΛΕΦΩΝΟΥ\ΜΕΤΑΦΕΡΘΗΚΑΝ ΙΟΥΝΙΟ 2024\IMG_20240418_1053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857364"/>
            <a:ext cx="3399992" cy="4525963"/>
          </a:xfrm>
          <a:prstGeom prst="rect">
            <a:avLst/>
          </a:prstGeom>
          <a:noFill/>
        </p:spPr>
      </p:pic>
      <p:pic>
        <p:nvPicPr>
          <p:cNvPr id="5" name="Picture 3" descr="D:\ΦΩΤΟΓΡΑΦΙΕΣ ΤΗΛΕΦΩΝΟΥ\ΜΕΤΑΦΕΡΘΗΚΑΝ ΙΟΥΝΙΟ 2024\IMG_20240418_105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00108"/>
            <a:ext cx="339999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D:\ΦΩΤΟΓΡΑΦΙΕΣ ΤΗΛΕΦΩΝΟΥ\ΜΕΤΑΦΕΡΘΗΚΑΝ ΙΟΥΝΙΟ 2024\IMG_20240418_110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932083">
            <a:off x="500034" y="857233"/>
            <a:ext cx="2286016" cy="3043073"/>
          </a:xfrm>
          <a:prstGeom prst="rect">
            <a:avLst/>
          </a:prstGeom>
          <a:noFill/>
        </p:spPr>
      </p:pic>
      <p:pic>
        <p:nvPicPr>
          <p:cNvPr id="9" name="Picture 2" descr="D:\ΦΩΤΟΓΡΑΦΙΕΣ ΤΗΛΕΦΩΝΟΥ\ΜΕΤΑΦΕΡΘΗΚΑΝ ΙΟΥΝΙΟ 2024\IMG_20240418_1108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8917" y="3999400"/>
            <a:ext cx="1928826" cy="2336367"/>
          </a:xfrm>
          <a:prstGeom prst="rect">
            <a:avLst/>
          </a:prstGeom>
          <a:noFill/>
        </p:spPr>
      </p:pic>
      <p:pic>
        <p:nvPicPr>
          <p:cNvPr id="11" name="Picture 2" descr="D:\ΦΩΤΟΓΡΑΦΙΕΣ ΤΗΛΕΦΩΝΟΥ\ΜΕΤΑΦΕΡΘΗΚΑΝ ΙΟΥΝΙΟ 2024\IMG_20240418_111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21070">
            <a:off x="5429256" y="785795"/>
            <a:ext cx="3108720" cy="4144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ΦΩΤΟΓΡΑΦΙΕΣ ΤΗΛΕΦΩΝΟΥ\ΜΕΤΑΦΕΡΘΗΚΑΝ ΙΟΥΝΙΟ 2024\IMG_20240418_1109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928670"/>
            <a:ext cx="3286148" cy="5126055"/>
          </a:xfrm>
          <a:prstGeom prst="rect">
            <a:avLst/>
          </a:prstGeom>
          <a:noFill/>
        </p:spPr>
      </p:pic>
      <p:pic>
        <p:nvPicPr>
          <p:cNvPr id="7" name="Picture 3" descr="D:\ΦΩΤΟΓΡΑΦΙΕΣ ΤΗΛΕΦΩΝΟΥ\ΜΕΤΑΦΕΡΘΗΚΑΝ ΙΟΥΝΙΟ 2024\IMG_20240418_111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642918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i="1" dirty="0" smtClean="0">
                <a:latin typeface="Palatino Linotype"/>
                <a:ea typeface="Times New Roman"/>
                <a:cs typeface="Times New Roman"/>
              </a:rPr>
              <a:t>Ιερά Μονή Αγίου Διονυσίου του εν Ολύμπω</a:t>
            </a:r>
            <a:endParaRPr lang="el-GR" sz="2400" i="1" dirty="0"/>
          </a:p>
        </p:txBody>
      </p:sp>
      <p:pic>
        <p:nvPicPr>
          <p:cNvPr id="13315" name="Picture 3" descr="D:\ΦΩΤΟΓΡΑΦΙΕΣ ΤΗΛΕΦΩΝΟΥ\ΜΕΤΑΦΕΡΘΗΚΑΝ ΙΟΥΝΙΟ 2024\IMG_20240418_1128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00174"/>
            <a:ext cx="3399992" cy="4525963"/>
          </a:xfrm>
          <a:prstGeom prst="rect">
            <a:avLst/>
          </a:prstGeom>
          <a:noFill/>
        </p:spPr>
      </p:pic>
      <p:pic>
        <p:nvPicPr>
          <p:cNvPr id="7" name="Picture 4" descr="D:\ΦΩΤΟΓΡΑΦΙΕΣ ΤΗΛΕΦΩΝΟΥ\ΜΕΤΑΦΕΡΘΗΚΑΝ ΙΟΥΝΙΟ 2024\IMG_20240418_1134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571612"/>
            <a:ext cx="339999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41" name="Picture 5" descr="D:\ΦΩΤΟΓΡΑΦΙΕΣ ΤΗΛΕΦΩΝΟΥ\ΜΕΤΑΦΕΡΘΗΚΑΝ ΙΟΥΝΙΟ 2024\IMG_20240418_1129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3399992" cy="4525963"/>
          </a:xfrm>
          <a:prstGeom prst="rect">
            <a:avLst/>
          </a:prstGeom>
          <a:noFill/>
        </p:spPr>
      </p:pic>
      <p:pic>
        <p:nvPicPr>
          <p:cNvPr id="11" name="Picture 2" descr="D:\ΦΩΤΟΓΡΑΦΙΕΣ ΤΗΛΕΦΩΝΟΥ\ΜΕΤΑΦΕΡΘΗΚΑΝ ΙΟΥΝΙΟ 2024\IMG_20240418_113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71612"/>
            <a:ext cx="339999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ΦΩΤΟΓΡΑΦΙΕΣ ΤΗΛΕΦΩΝΟΥ\ΜΕΤΑΦΕΡΘΗΚΑΝ ΙΟΥΝΙΟ 2024\IMG_20240418_113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1"/>
            <a:ext cx="2714644" cy="3000395"/>
          </a:xfrm>
          <a:prstGeom prst="rect">
            <a:avLst/>
          </a:prstGeom>
          <a:noFill/>
        </p:spPr>
      </p:pic>
      <p:pic>
        <p:nvPicPr>
          <p:cNvPr id="8" name="Picture 2" descr="D:\ΦΩΤΟΓΡΑΦΙΕΣ ΤΗΛΕΦΩΝΟΥ\ΜΕΤΑΦΕΡΘΗΚΑΝ ΙΟΥΝΙΟ 2024\IMG_20240418_115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714752"/>
            <a:ext cx="2928958" cy="2643206"/>
          </a:xfrm>
          <a:prstGeom prst="rect">
            <a:avLst/>
          </a:prstGeom>
          <a:noFill/>
        </p:spPr>
      </p:pic>
      <p:pic>
        <p:nvPicPr>
          <p:cNvPr id="10" name="Picture 3" descr="D:\ΦΩΤΟΓΡΑΦΙΕΣ ΤΗΛΕΦΩΝΟΥ\ΜΕΤΑΦΕΡΘΗΚΑΝ ΙΟΥΝΙΟ 2024\IMG_20240418_120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571481"/>
            <a:ext cx="2751530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D:\ΦΩΤΟΓΡΑΦΙΕΣ ΤΗΛΕΦΩΝΟΥ\ΜΕΤΑΦΕΡΘΗΚΑΝ ΙΟΥΝΙΟ 2024\IMG_20240418_115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3429024" cy="3470994"/>
          </a:xfrm>
          <a:prstGeom prst="rect">
            <a:avLst/>
          </a:prstGeom>
          <a:noFill/>
        </p:spPr>
      </p:pic>
      <p:pic>
        <p:nvPicPr>
          <p:cNvPr id="9" name="Picture 2" descr="D:\ΦΩΤΟΓΡΑΦΙΕΣ ΤΗΛΕΦΩΝΟΥ\ΜΕΤΑΦΕΡΘΗΚΑΝ ΙΟΥΝΙΟ 2024\IMG_20240418_1148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714752"/>
            <a:ext cx="3108720" cy="2813242"/>
          </a:xfrm>
          <a:prstGeom prst="rect">
            <a:avLst/>
          </a:prstGeom>
          <a:noFill/>
        </p:spPr>
      </p:pic>
      <p:pic>
        <p:nvPicPr>
          <p:cNvPr id="11" name="Picture 3" descr="D:\ΦΩΤΟΓΡΑΦΙΕΣ ΤΗΛΕΦΩΝΟΥ\ΜΕΤΑΦΕΡΘΗΚΑΝ ΙΟΥΝΙΟ 2024\IMG_20240418_1158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642918"/>
            <a:ext cx="3643338" cy="25379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D:\ΦΩΤΟΓΡΑΦΙΕΣ ΤΗΛΕΦΩΝΟΥ\ΜΕΤΑΦΕΡΘΗΚΑΝ ΙΟΥΝΙΟ 2024\IMG_20240418_1159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3399992" cy="4525963"/>
          </a:xfrm>
          <a:prstGeom prst="rect">
            <a:avLst/>
          </a:prstGeom>
          <a:noFill/>
        </p:spPr>
      </p:pic>
      <p:pic>
        <p:nvPicPr>
          <p:cNvPr id="7" name="Picture 2" descr="D:\ΦΩΤΟΓΡΑΦΙΕΣ ΤΗΛΕΦΩΝΟΥ\ΜΕΤΑΦΕΡΘΗΚΑΝ ΙΟΥΝΙΟ 2024\IMG_20240418_120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000108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D:\ΦΩΤΟΓΡΑΦΙΕΣ ΤΗΛΕΦΩΝΟΥ\ΜΕΤΑΦΕΡΘΗΚΑΝ ΙΟΥΝΙΟ 2024\IMG_20240418_1216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3394472" cy="4525963"/>
          </a:xfrm>
          <a:prstGeom prst="rect">
            <a:avLst/>
          </a:prstGeom>
          <a:noFill/>
        </p:spPr>
      </p:pic>
      <p:pic>
        <p:nvPicPr>
          <p:cNvPr id="9" name="Picture 2" descr="D:\ΦΩΤΟΓΡΑΦΙΕΣ ΤΗΛΕΦΩΝΟΥ\ΜΕΤΑΦΕΡΘΗΚΑΝ ΙΟΥΝΙΟ 2024\IMG_20240418_1216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00108"/>
            <a:ext cx="340227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i="1" dirty="0" smtClean="0">
                <a:latin typeface="Palatino Linotype"/>
                <a:ea typeface="Times New Roman"/>
                <a:cs typeface="Times New Roman"/>
              </a:rPr>
              <a:t>Φαράγγι του Ενιπέα</a:t>
            </a:r>
            <a:endParaRPr lang="el-GR" sz="2400" i="1" dirty="0"/>
          </a:p>
        </p:txBody>
      </p:sp>
      <p:pic>
        <p:nvPicPr>
          <p:cNvPr id="19459" name="Picture 3" descr="D:\ΦΩΤΟΓΡΑΦΙΕΣ ΤΗΛΕΦΩΝΟΥ\ΜΕΤΑΦΕΡΘΗΚΑΝ ΙΟΥΝΙΟ 2024\IMG_20240418_1242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85860"/>
            <a:ext cx="3394472" cy="4525963"/>
          </a:xfrm>
          <a:prstGeom prst="rect">
            <a:avLst/>
          </a:prstGeom>
          <a:noFill/>
        </p:spPr>
      </p:pic>
      <p:pic>
        <p:nvPicPr>
          <p:cNvPr id="7" name="Picture 2" descr="D:\ΦΩΤΟΓΡΑΦΙΕΣ ΤΗΛΕΦΩΝΟΥ\ΜΕΤΑΦΕΡΘΗΚΑΝ ΙΟΥΝΙΟ 2024\IMG_20240418_124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64305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i="1" dirty="0" smtClean="0">
                <a:latin typeface="Palatino Linotype"/>
                <a:ea typeface="Times New Roman"/>
                <a:cs typeface="Times New Roman"/>
              </a:rPr>
              <a:t>Κέντρο Πληροφόρησης Εθνικού Δρυμού Ολύμπου</a:t>
            </a:r>
            <a:endParaRPr lang="el-GR" sz="2400" i="1" dirty="0"/>
          </a:p>
        </p:txBody>
      </p:sp>
      <p:pic>
        <p:nvPicPr>
          <p:cNvPr id="1026" name="Picture 2" descr="D:\ΦΩΤΟΓΡΑΦΙΕΣ ΤΗΛΕΦΩΝΟΥ\ΜΕΤΑΦΕΡΘΗΚΑΝ ΙΟΥΝΙΟ 2024\IMG_20240418_0945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643050"/>
            <a:ext cx="3399992" cy="4525963"/>
          </a:xfrm>
          <a:prstGeom prst="rect">
            <a:avLst/>
          </a:prstGeom>
          <a:noFill/>
        </p:spPr>
      </p:pic>
      <p:pic>
        <p:nvPicPr>
          <p:cNvPr id="5" name="4 - Εικόνα" descr="εικόνα Viber 2024 04 18 16 47 12 362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2214554"/>
            <a:ext cx="350046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D:\ΦΩΤΟΓΡΑΦΙΕΣ ΤΗΛΕΦΩΝΟΥ\ΜΕΤΑΦΕΡΘΗΚΑΝ ΙΟΥΝΙΟ 2024\IMG_20240418_1245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00174"/>
            <a:ext cx="3399992" cy="4525963"/>
          </a:xfrm>
          <a:prstGeom prst="rect">
            <a:avLst/>
          </a:prstGeom>
          <a:noFill/>
        </p:spPr>
      </p:pic>
      <p:pic>
        <p:nvPicPr>
          <p:cNvPr id="8" name="Picture 2" descr="D:\ΦΩΤΟΓΡΑΦΙΕΣ ΤΗΛΕΦΩΝΟΥ\ΜΕΤΑΦΕΡΘΗΚΑΝ ΙΟΥΝΙΟ 2024\IMG_20240418_125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00108"/>
            <a:ext cx="339999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D:\ΦΩΤΟΓΡΑΦΙΕΣ ΤΗΛΕΦΩΝΟΥ\ΜΕΤΑΦΕΡΘΗΚΑΝ ΙΟΥΝΙΟ 2024\IMG_20240418_1405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5"/>
            <a:ext cx="2844278" cy="2714643"/>
          </a:xfrm>
          <a:prstGeom prst="rect">
            <a:avLst/>
          </a:prstGeom>
          <a:noFill/>
        </p:spPr>
      </p:pic>
      <p:pic>
        <p:nvPicPr>
          <p:cNvPr id="7" name="Picture 3" descr="D:\ΦΩΤΟΓΡΑΦΙΕΣ ΤΗΛΕΦΩΝΟΥ\ΜΕΤΑΦΕΡΘΗΚΑΝ ΙΟΥΝΙΟ 2024\IMG_20240418_125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357562"/>
            <a:ext cx="4500594" cy="2857520"/>
          </a:xfrm>
          <a:prstGeom prst="rect">
            <a:avLst/>
          </a:prstGeom>
          <a:noFill/>
        </p:spPr>
      </p:pic>
      <p:pic>
        <p:nvPicPr>
          <p:cNvPr id="8" name="Picture 3" descr="D:\ΦΩΤΟΓΡΑΦΙΕΣ ΤΗΛΕΦΩΝΟΥ\ΜΕΤΑΦΕΡΘΗΚΑΝ ΙΟΥΝΙΟ 2024\IMG_20240418_140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28604"/>
            <a:ext cx="339999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ΦΩΤΟΓΡΑΦΙΕΣ ΤΗΛΕΦΩΝΟΥ\ΜΕΤΑΦΕΡΘΗΚΑΝ ΙΟΥΝΙΟ 2024\IMG_20240418_124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428736"/>
            <a:ext cx="3394472" cy="4525963"/>
          </a:xfrm>
          <a:prstGeom prst="rect">
            <a:avLst/>
          </a:prstGeom>
          <a:noFill/>
        </p:spPr>
      </p:pic>
      <p:pic>
        <p:nvPicPr>
          <p:cNvPr id="9" name="Picture 2" descr="D:\ΦΩΤΟΓΡΑΦΙΕΣ ΤΗΛΕΦΩΝΟΥ\ΜΕΤΑΦΕΡΘΗΚΑΝ ΙΟΥΝΙΟ 2024\IMG_20240418_1401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736"/>
            <a:ext cx="339966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i="1" dirty="0" smtClean="0">
                <a:latin typeface="Palatino Linotype"/>
                <a:ea typeface="Times New Roman"/>
                <a:cs typeface="Times New Roman"/>
              </a:rPr>
              <a:t>Περιήγηση στο Λιτόχωρο</a:t>
            </a:r>
            <a:endParaRPr lang="el-GR" sz="2400" i="1" dirty="0"/>
          </a:p>
        </p:txBody>
      </p:sp>
      <p:pic>
        <p:nvPicPr>
          <p:cNvPr id="4" name="Picture 5" descr="D:\ΦΩΤΟΓΡΑΦΙΕΣ ΤΗΛΕΦΩΝΟΥ\ΜΕΤΑΦΕΡΘΗΚΑΝ ΙΟΥΝΙΟ 2024\IMG_20240418_141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71612"/>
            <a:ext cx="3395511" cy="4525963"/>
          </a:xfrm>
          <a:prstGeom prst="rect">
            <a:avLst/>
          </a:prstGeom>
          <a:noFill/>
        </p:spPr>
      </p:pic>
      <p:pic>
        <p:nvPicPr>
          <p:cNvPr id="5" name="Picture 3" descr="D:\ΦΩΤΟΓΡΑΦΙΕΣ ΤΗΛΕΦΩΝΟΥ\ΜΕΤΑΦΕΡΘΗΚΑΝ ΙΟΥΝΙΟ 2024\IMG_20240418_141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357298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D:\ΦΩΤΟΓΡΑΦΙΕΣ ΤΗΛΕΦΩΝΟΥ\ΜΕΤΑΦΕΡΘΗΚΑΝ ΙΟΥΝΙΟ 2024\IMG_20240418_1549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57233"/>
            <a:ext cx="2411032" cy="3214710"/>
          </a:xfrm>
          <a:prstGeom prst="rect">
            <a:avLst/>
          </a:prstGeom>
          <a:noFill/>
        </p:spPr>
      </p:pic>
      <p:pic>
        <p:nvPicPr>
          <p:cNvPr id="8" name="Picture 2" descr="D:\ΦΩΤΟΓΡΑΦΙΕΣ ΤΗΛΕΦΩΝΟΥ\ΜΕΤΑΦΕΡΘΗΚΑΝ ΙΟΥΝΙΟ 2024\IMG_20240418_155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357430"/>
            <a:ext cx="2394340" cy="3192454"/>
          </a:xfrm>
          <a:prstGeom prst="rect">
            <a:avLst/>
          </a:prstGeom>
          <a:noFill/>
        </p:spPr>
      </p:pic>
      <p:pic>
        <p:nvPicPr>
          <p:cNvPr id="9" name="Picture 3" descr="D:\ΦΩΤΟΓΡΑΦΙΕΣ ΤΗΛΕΦΩΝΟΥ\ΜΕΤΑΦΕΡΘΗΚΑΝ ΙΟΥΝΙΟ 2024\IMG_20240418_1549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357298"/>
            <a:ext cx="2603905" cy="3471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D:\ΦΩΤΟΓΡΑΦΙΕΣ ΤΗΛΕΦΩΝΟΥ\ΜΕΤΑΦΕΡΘΗΚΑΝ ΙΟΥΝΙΟ 2024\IMG_20240418_155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428736"/>
            <a:ext cx="3394472" cy="4525963"/>
          </a:xfrm>
          <a:prstGeom prst="rect">
            <a:avLst/>
          </a:prstGeom>
          <a:noFill/>
        </p:spPr>
      </p:pic>
      <p:pic>
        <p:nvPicPr>
          <p:cNvPr id="9" name="Picture 2" descr="D:\ΦΩΤΟΓΡΑΦΙΕΣ ΤΗΛΕΦΩΝΟΥ\ΜΕΤΑΦΕΡΘΗΚΑΝ ΙΟΥΝΙΟ 2024\IMG_20240418_155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785794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ΦΩΤΟΓΡΑΦΙΕΣ ΤΗΛΕΦΩΝΟΥ\ΜΕΤΑΦΕΡΘΗΚΑΝ ΙΟΥΝΙΟ 2024\IMG_20240418_1742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857232"/>
            <a:ext cx="5214974" cy="5268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ΦΩΤΟΓΡΑΦΙΕΣ ΤΗΛΕΦΩΝΟΥ\ΜΕΤΑΦΕΡΘΗΚΑΝ ΙΟΥΝΙΟ 2024\IMG_20240418_0947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2786082" cy="4525963"/>
          </a:xfrm>
          <a:prstGeom prst="rect">
            <a:avLst/>
          </a:prstGeom>
          <a:noFill/>
        </p:spPr>
      </p:pic>
      <p:pic>
        <p:nvPicPr>
          <p:cNvPr id="7" name="Picture 2" descr="D:\ΦΩΤΟΓΡΑΦΙΕΣ ΤΗΛΕΦΩΝΟΥ\ΜΕΤΑΦΕΡΘΗΚΑΝ ΙΟΥΝΙΟ 2024\IMG_20240418_095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857364"/>
            <a:ext cx="339999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ΦΩΤΟΓΡΑΦΙΕΣ ΤΗΛΕΦΩΝΟΥ\ΜΕΤΑΦΕΡΘΗΚΑΝ ΙΟΥΝΙΟ 2024\IMG_20240418_0954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142984"/>
            <a:ext cx="3214710" cy="4525963"/>
          </a:xfrm>
          <a:prstGeom prst="rect">
            <a:avLst/>
          </a:prstGeom>
          <a:noFill/>
        </p:spPr>
      </p:pic>
      <p:pic>
        <p:nvPicPr>
          <p:cNvPr id="9" name="Picture 2" descr="D:\ΦΩΤΟΓΡΑΦΙΕΣ ΤΗΛΕΦΩΝΟΥ\ΜΕΤΑΦΕΡΘΗΚΑΝ ΙΟΥΝΙΟ 2024\IMG_20240418_0956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785926"/>
            <a:ext cx="339999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ΦΩΤΟΓΡΑΦΙΕΣ ΤΗΛΕΦΩΝΟΥ\ΜΕΤΑΦΕΡΘΗΚΑΝ ΙΟΥΝΙΟ 2024\IMG_20240418_10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2"/>
            <a:ext cx="3643338" cy="5054617"/>
          </a:xfrm>
          <a:prstGeom prst="rect">
            <a:avLst/>
          </a:prstGeom>
          <a:noFill/>
        </p:spPr>
      </p:pic>
      <p:pic>
        <p:nvPicPr>
          <p:cNvPr id="8" name="Picture 2" descr="D:\ΦΩΤΟΓΡΑΦΙΕΣ ΤΗΛΕΦΩΝΟΥ\ΜΕΤΑΦΕΡΘΗΚΑΝ ΙΟΥΝΙΟ 2024\IMG_20240418_100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00174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ΦΩΤΟΓΡΑΦΙΕΣ ΤΗΛΕΦΩΝΟΥ\ΜΕΤΑΦΕΡΘΗΚΑΝ ΙΟΥΝΙΟ 2024\IMG_20240418_1009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928670"/>
            <a:ext cx="3399992" cy="4525963"/>
          </a:xfrm>
          <a:prstGeom prst="rect">
            <a:avLst/>
          </a:prstGeom>
          <a:noFill/>
        </p:spPr>
      </p:pic>
      <p:pic>
        <p:nvPicPr>
          <p:cNvPr id="7" name="Picture 2" descr="D:\ΦΩΤΟΓΡΑΦΙΕΣ ΤΗΛΕΦΩΝΟΥ\ΜΕΤΑΦΕΡΘΗΚΑΝ ΙΟΥΝΙΟ 2024\IMG_20240418_101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571612"/>
            <a:ext cx="339999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ΦΩΤΟΓΡΑΦΙΕΣ ΤΗΛΕΦΩΝΟΥ\ΜΕΤΑΦΕΡΘΗΚΑΝ ΙΟΥΝΙΟ 2024\IMG_20240418_1017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14422"/>
            <a:ext cx="3399992" cy="4525963"/>
          </a:xfrm>
          <a:prstGeom prst="rect">
            <a:avLst/>
          </a:prstGeom>
          <a:noFill/>
        </p:spPr>
      </p:pic>
      <p:pic>
        <p:nvPicPr>
          <p:cNvPr id="5" name="Picture 5" descr="D:\ΦΩΤΟΓΡΑΦΙΕΣ ΤΗΛΕΦΩΝΟΥ\ΜΕΤΑΦΕΡΘΗΚΑΝ ΙΟΥΝΙΟ 2024\IMG_20240418_1017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28604"/>
            <a:ext cx="339999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51" name="Picture 7" descr="D:\ΦΩΤΟΓΡΑΦΙΕΣ ΤΗΛΕΦΩΝΟΥ\ΜΕΤΑΦΕΡΘΗΚΑΝ ΙΟΥΝΙΟ 2024\IMG_20240418_1013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71612"/>
            <a:ext cx="3399992" cy="4525963"/>
          </a:xfrm>
          <a:prstGeom prst="rect">
            <a:avLst/>
          </a:prstGeom>
          <a:noFill/>
        </p:spPr>
      </p:pic>
      <p:pic>
        <p:nvPicPr>
          <p:cNvPr id="13" name="Picture 2" descr="D:\ΦΩΤΟΓΡΑΦΙΕΣ ΤΗΛΕΦΩΝΟΥ\ΜΕΤΑΦΕΡΘΗΚΑΝ ΙΟΥΝΙΟ 2024\IMG_20240418_1029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500042"/>
            <a:ext cx="339999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:\ΦΩΤΟΓΡΑΦΙΕΣ ΤΗΛΕΦΩΝΟΥ\ΜΕΤΑΦΕΡΘΗΚΑΝ ΙΟΥΝΙΟ 2024\IMG_20240418_1047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28736"/>
            <a:ext cx="3394472" cy="4525963"/>
          </a:xfrm>
          <a:prstGeom prst="rect">
            <a:avLst/>
          </a:prstGeom>
          <a:noFill/>
        </p:spPr>
      </p:pic>
      <p:pic>
        <p:nvPicPr>
          <p:cNvPr id="9" name="Picture 2" descr="D:\ΦΩΤΟΓΡΑΦΙΕΣ ΤΗΛΕΦΩΝΟΥ\ΜΕΤΑΦΕΡΘΗΚΑΝ ΙΟΥΝΙΟ 2024\IMG_20240418_104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785794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18</Words>
  <PresentationFormat>Προβολή στην οθόνη (4:3)</PresentationFormat>
  <Paragraphs>5</Paragraphs>
  <Slides>26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27" baseType="lpstr">
      <vt:lpstr>Θέμα του Office</vt:lpstr>
      <vt:lpstr>   Νοιάζομαι για το φυσικό περιβάλλον του σχολείου μου Εκπαιδευτική εκδρομή στο Λιτόχωρο (18/4/2024)  </vt:lpstr>
      <vt:lpstr>Κέντρο Πληροφόρησης Εθνικού Δρυμού Ολύμπου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Ιερά Μονή Αγίου Διονυσίου του εν Ολύμπω</vt:lpstr>
      <vt:lpstr>Διαφάνεια 14</vt:lpstr>
      <vt:lpstr>Διαφάνεια 15</vt:lpstr>
      <vt:lpstr>Διαφάνεια 16</vt:lpstr>
      <vt:lpstr>Διαφάνεια 17</vt:lpstr>
      <vt:lpstr>Διαφάνεια 18</vt:lpstr>
      <vt:lpstr>Φαράγγι του Ενιπέα</vt:lpstr>
      <vt:lpstr>Διαφάνεια 20</vt:lpstr>
      <vt:lpstr>Διαφάνεια 21</vt:lpstr>
      <vt:lpstr>Διαφάνεια 22</vt:lpstr>
      <vt:lpstr>Περιήγηση στο Λιτόχωρο</vt:lpstr>
      <vt:lpstr>Διαφάνεια 24</vt:lpstr>
      <vt:lpstr>Διαφάνεια 25</vt:lpstr>
      <vt:lpstr>Διαφάνεια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Νοιάζομαι για το φυσικό περιβάλλον του σχολείου μου</dc:title>
  <dc:creator>ΕΛΕΑΝΝΑ ΜΩΥΣΙΔΟΥ</dc:creator>
  <cp:lastModifiedBy>elean</cp:lastModifiedBy>
  <cp:revision>36</cp:revision>
  <dcterms:created xsi:type="dcterms:W3CDTF">2024-06-10T14:49:54Z</dcterms:created>
  <dcterms:modified xsi:type="dcterms:W3CDTF">2024-06-10T17:11:05Z</dcterms:modified>
</cp:coreProperties>
</file>