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69" r:id="rId3"/>
    <p:sldId id="267" r:id="rId4"/>
    <p:sldId id="266" r:id="rId5"/>
    <p:sldId id="265" r:id="rId6"/>
    <p:sldId id="256" r:id="rId7"/>
    <p:sldId id="257" r:id="rId8"/>
    <p:sldId id="262" r:id="rId9"/>
    <p:sldId id="263" r:id="rId10"/>
    <p:sldId id="271" r:id="rId11"/>
    <p:sldId id="270" r:id="rId12"/>
    <p:sldId id="272" r:id="rId13"/>
    <p:sldId id="274" r:id="rId14"/>
    <p:sldId id="260" r:id="rId15"/>
    <p:sldId id="276" r:id="rId16"/>
    <p:sldId id="259" r:id="rId17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474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10/6/2024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10/6/2024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10/6/2024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10/6/2024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10/6/2024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10/6/2024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10/6/2024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10/6/2024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10/6/2024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10/6/2024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10/6/2024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10/6/2024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2071702"/>
          </a:xfrm>
        </p:spPr>
        <p:txBody>
          <a:bodyPr>
            <a:noAutofit/>
          </a:bodyPr>
          <a:lstStyle/>
          <a:p>
            <a:r>
              <a:rPr lang="el-GR" sz="2800" b="1" i="1" dirty="0" smtClean="0">
                <a:latin typeface="Palatino Linotype" pitchFamily="18" charset="0"/>
              </a:rPr>
              <a:t>Νοιάζομαι για το φυσικό περιβάλλον του σχολείου μου</a:t>
            </a:r>
            <a:r>
              <a:rPr lang="el-GR" sz="2800" dirty="0" smtClean="0">
                <a:latin typeface="Palatino Linotype" pitchFamily="18" charset="0"/>
              </a:rPr>
              <a:t/>
            </a:r>
            <a:br>
              <a:rPr lang="el-GR" sz="2800" dirty="0" smtClean="0">
                <a:latin typeface="Palatino Linotype" pitchFamily="18" charset="0"/>
              </a:rPr>
            </a:br>
            <a:endParaRPr lang="el-GR" sz="2800" dirty="0">
              <a:latin typeface="Palatino Linotype" pitchFamily="18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2214554"/>
            <a:ext cx="8229600" cy="3911609"/>
          </a:xfrm>
        </p:spPr>
        <p:txBody>
          <a:bodyPr/>
          <a:lstStyle/>
          <a:p>
            <a:pPr algn="ctr">
              <a:buNone/>
            </a:pPr>
            <a:endParaRPr lang="el-GR" b="1" dirty="0" smtClean="0">
              <a:latin typeface="Palatino Linotype" pitchFamily="18" charset="0"/>
            </a:endParaRPr>
          </a:p>
          <a:p>
            <a:pPr algn="ctr">
              <a:buNone/>
            </a:pPr>
            <a:endParaRPr lang="el-GR" b="1" dirty="0" smtClean="0">
              <a:latin typeface="Palatino Linotype" pitchFamily="18" charset="0"/>
            </a:endParaRPr>
          </a:p>
          <a:p>
            <a:pPr algn="ctr">
              <a:buNone/>
            </a:pPr>
            <a:r>
              <a:rPr lang="el-GR" i="1" dirty="0" smtClean="0">
                <a:latin typeface="Palatino Linotype" pitchFamily="18" charset="0"/>
              </a:rPr>
              <a:t>Πρόγραμμα Περιβαλλοντικής Εκπαίδευσης του Εκκλησιαστικού Γυμνασίου &amp; Λυκείου Νεαπόλεως «Άγιος Γεώργιος ο Νεαπολίτης»</a:t>
            </a:r>
          </a:p>
          <a:p>
            <a:pPr algn="ctr">
              <a:buNone/>
            </a:pPr>
            <a:r>
              <a:rPr lang="el-GR" i="1" dirty="0" smtClean="0">
                <a:latin typeface="Palatino Linotype" pitchFamily="18" charset="0"/>
              </a:rPr>
              <a:t>Σχολικό έτος 2023-24</a:t>
            </a:r>
            <a:endParaRPr lang="el-GR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54164"/>
          </a:xfrm>
        </p:spPr>
        <p:txBody>
          <a:bodyPr>
            <a:normAutofit/>
          </a:bodyPr>
          <a:lstStyle/>
          <a:p>
            <a:r>
              <a:rPr lang="el-GR" sz="2400" i="1" dirty="0" smtClean="0">
                <a:latin typeface="Palatino Linotype"/>
                <a:ea typeface="Times New Roman"/>
                <a:cs typeface="Times New Roman"/>
              </a:rPr>
              <a:t>Ημερήσια εκδρομή στον Χορτιάτη</a:t>
            </a:r>
            <a:r>
              <a:rPr lang="el-GR" sz="2400" dirty="0" smtClean="0">
                <a:latin typeface="Palatino Linotype"/>
                <a:ea typeface="Times New Roman"/>
                <a:cs typeface="Times New Roman"/>
              </a:rPr>
              <a:t/>
            </a:r>
            <a:br>
              <a:rPr lang="el-GR" sz="2400" dirty="0" smtClean="0">
                <a:latin typeface="Palatino Linotype"/>
                <a:ea typeface="Times New Roman"/>
                <a:cs typeface="Times New Roman"/>
              </a:rPr>
            </a:br>
            <a:r>
              <a:rPr lang="el-GR" sz="2400" i="1" dirty="0" smtClean="0">
                <a:latin typeface="Palatino Linotype"/>
                <a:ea typeface="Times New Roman"/>
                <a:cs typeface="Times New Roman"/>
              </a:rPr>
              <a:t>Ιερά Μονή Μεταμορφώσεως </a:t>
            </a:r>
            <a:r>
              <a:rPr lang="el-GR" sz="2400" i="1" dirty="0" err="1" smtClean="0">
                <a:latin typeface="Palatino Linotype"/>
                <a:ea typeface="Times New Roman"/>
                <a:cs typeface="Times New Roman"/>
              </a:rPr>
              <a:t>Σωτήρος</a:t>
            </a:r>
            <a:r>
              <a:rPr lang="el-GR" sz="2400" i="1" dirty="0" smtClean="0">
                <a:latin typeface="Palatino Linotype"/>
                <a:ea typeface="Times New Roman"/>
                <a:cs typeface="Times New Roman"/>
              </a:rPr>
              <a:t> Χορτιάτη</a:t>
            </a:r>
            <a:br>
              <a:rPr lang="el-GR" sz="2400" i="1" dirty="0" smtClean="0">
                <a:latin typeface="Palatino Linotype"/>
                <a:ea typeface="Times New Roman"/>
                <a:cs typeface="Times New Roman"/>
              </a:rPr>
            </a:br>
            <a:endParaRPr lang="el-GR" sz="2400" dirty="0"/>
          </a:p>
        </p:txBody>
      </p:sp>
      <p:pic>
        <p:nvPicPr>
          <p:cNvPr id="13314" name="Picture 2" descr="D:\ΦΩΤΟΓΡΑΦΙΕΣ ΤΗΛΕΦΩΝΟΥ\ΜΕΤΑΦΕΡΘΗΚΑΝ ΙΟΥΝΙΟ 2024\IMG_20240423_11105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785926"/>
            <a:ext cx="3308747" cy="4411663"/>
          </a:xfrm>
          <a:prstGeom prst="rect">
            <a:avLst/>
          </a:prstGeom>
          <a:noFill/>
        </p:spPr>
      </p:pic>
      <p:pic>
        <p:nvPicPr>
          <p:cNvPr id="10" name="Picture 2" descr="D:\ΦΩΤΟΓΡΑΦΙΕΣ ΤΗΛΕΦΩΝΟΥ\ΜΕΤΑΦΕΡΘΗΚΑΝ ΙΟΥΝΙΟ 2024\IMG_20240423_1125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1571612"/>
            <a:ext cx="3399992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82660"/>
          </a:xfrm>
        </p:spPr>
        <p:txBody>
          <a:bodyPr>
            <a:normAutofit fontScale="90000"/>
          </a:bodyPr>
          <a:lstStyle/>
          <a:p>
            <a:r>
              <a:rPr lang="el-GR" sz="2400" i="1" dirty="0" smtClean="0">
                <a:latin typeface="Palatino Linotype"/>
                <a:ea typeface="Times New Roman"/>
                <a:cs typeface="Times New Roman"/>
              </a:rPr>
              <a:t>Ημερήσια εκδρομή στον Χορτιάτη</a:t>
            </a:r>
            <a:r>
              <a:rPr lang="el-GR" sz="2400" dirty="0" smtClean="0">
                <a:latin typeface="Palatino Linotype"/>
                <a:ea typeface="Times New Roman"/>
                <a:cs typeface="Times New Roman"/>
              </a:rPr>
              <a:t/>
            </a:r>
            <a:br>
              <a:rPr lang="el-GR" sz="2400" dirty="0" smtClean="0">
                <a:latin typeface="Palatino Linotype"/>
                <a:ea typeface="Times New Roman"/>
                <a:cs typeface="Times New Roman"/>
              </a:rPr>
            </a:br>
            <a:r>
              <a:rPr lang="el-GR" sz="2400" i="1" dirty="0" smtClean="0">
                <a:latin typeface="Palatino Linotype"/>
                <a:ea typeface="Times New Roman"/>
                <a:cs typeface="Times New Roman"/>
              </a:rPr>
              <a:t>Ιερά Μονή Μεταμορφώσεως </a:t>
            </a:r>
            <a:r>
              <a:rPr lang="el-GR" sz="2400" i="1" dirty="0" err="1" smtClean="0">
                <a:latin typeface="Palatino Linotype"/>
                <a:ea typeface="Times New Roman"/>
                <a:cs typeface="Times New Roman"/>
              </a:rPr>
              <a:t>Σωτήρος</a:t>
            </a:r>
            <a:r>
              <a:rPr lang="el-GR" sz="2400" i="1" dirty="0" smtClean="0">
                <a:latin typeface="Palatino Linotype"/>
                <a:ea typeface="Times New Roman"/>
                <a:cs typeface="Times New Roman"/>
              </a:rPr>
              <a:t> Χορτιάτη</a:t>
            </a:r>
            <a:br>
              <a:rPr lang="el-GR" sz="2400" i="1" dirty="0" smtClean="0">
                <a:latin typeface="Palatino Linotype"/>
                <a:ea typeface="Times New Roman"/>
                <a:cs typeface="Times New Roman"/>
              </a:rPr>
            </a:br>
            <a:endParaRPr lang="el-GR" sz="2400" i="1" dirty="0"/>
          </a:p>
        </p:txBody>
      </p:sp>
      <p:pic>
        <p:nvPicPr>
          <p:cNvPr id="11" name="Picture 6" descr="D:\ΦΩΤΟΓΡΑΦΙΕΣ ΤΗΛΕΦΩΝΟΥ\ΜΕΤΑΦΕΡΘΗΚΑΝ ΙΟΥΝΙΟ 2024\IMG_20240423_1222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1714488"/>
            <a:ext cx="3394472" cy="4525963"/>
          </a:xfrm>
          <a:prstGeom prst="rect">
            <a:avLst/>
          </a:prstGeom>
          <a:noFill/>
        </p:spPr>
      </p:pic>
      <p:pic>
        <p:nvPicPr>
          <p:cNvPr id="13" name="Picture 5" descr="D:\ΦΩΤΟΓΡΑΦΙΕΣ ΤΗΛΕΦΩΝΟΥ\ΜΕΤΑΦΕΡΘΗΚΑΝ ΙΟΥΝΙΟ 2024\IMG_20240423_12231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1857364"/>
            <a:ext cx="3399992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82660"/>
          </a:xfrm>
        </p:spPr>
        <p:txBody>
          <a:bodyPr>
            <a:normAutofit/>
          </a:bodyPr>
          <a:lstStyle/>
          <a:p>
            <a:r>
              <a:rPr lang="el-GR" sz="2400" i="1" dirty="0" smtClean="0">
                <a:latin typeface="Palatino Linotype"/>
                <a:ea typeface="Times New Roman"/>
                <a:cs typeface="Times New Roman"/>
              </a:rPr>
              <a:t>Ημερήσια εκδρομή στον </a:t>
            </a:r>
            <a:r>
              <a:rPr lang="el-GR" sz="2400" i="1" dirty="0" err="1" smtClean="0">
                <a:latin typeface="Palatino Linotype"/>
                <a:ea typeface="Times New Roman"/>
                <a:cs typeface="Times New Roman"/>
              </a:rPr>
              <a:t>Χορτιάτη‒Λουτρά</a:t>
            </a:r>
            <a:r>
              <a:rPr lang="el-GR" sz="2400" i="1" dirty="0" smtClean="0">
                <a:latin typeface="Palatino Linotype"/>
                <a:ea typeface="Times New Roman"/>
                <a:cs typeface="Times New Roman"/>
              </a:rPr>
              <a:t> Λαγκαδά  Θεσσαλονίκης</a:t>
            </a:r>
            <a:endParaRPr lang="el-GR" sz="2400" i="1" dirty="0"/>
          </a:p>
        </p:txBody>
      </p:sp>
      <p:pic>
        <p:nvPicPr>
          <p:cNvPr id="14341" name="Picture 5" descr="D:\ΦΩΤΟΓΡΑΦΙΕΣ ΤΗΛΕΦΩΝΟΥ\ΜΕΤΑΦΕΡΘΗΚΑΝ ΙΟΥΝΙΟ 2024\IMG_20240423_16192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4882019">
            <a:off x="271341" y="1895897"/>
            <a:ext cx="4000530" cy="3554419"/>
          </a:xfrm>
          <a:prstGeom prst="rect">
            <a:avLst/>
          </a:prstGeom>
          <a:noFill/>
        </p:spPr>
      </p:pic>
      <p:pic>
        <p:nvPicPr>
          <p:cNvPr id="14" name="Picture 2" descr="D:\ΦΩΤΟΓΡΑΦΙΕΣ ΤΗΛΕΦΩΝΟΥ\ΜΕΤΑΦΕΡΘΗΚΑΝ ΙΟΥΝΙΟ 2024\IMG_20240423_1641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116699">
            <a:off x="4338748" y="2413145"/>
            <a:ext cx="4539453" cy="33623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82660"/>
          </a:xfrm>
        </p:spPr>
        <p:txBody>
          <a:bodyPr>
            <a:normAutofit/>
          </a:bodyPr>
          <a:lstStyle/>
          <a:p>
            <a:r>
              <a:rPr lang="el-GR" sz="2400" i="1" dirty="0" smtClean="0">
                <a:latin typeface="Palatino Linotype"/>
                <a:ea typeface="Times New Roman"/>
                <a:cs typeface="Times New Roman"/>
              </a:rPr>
              <a:t>Ημερήσια εκδρομή στον Χορτιάτη‒ Λουτρά Λαγκαδά  Θεσσαλονίκης</a:t>
            </a:r>
            <a:endParaRPr lang="el-GR" sz="2400" i="1" dirty="0"/>
          </a:p>
        </p:txBody>
      </p:sp>
      <p:pic>
        <p:nvPicPr>
          <p:cNvPr id="15363" name="Picture 3" descr="D:\ΦΩΤΟΓΡΑΦΙΕΣ ΤΗΛΕΦΩΝΟΥ\ΜΕΤΑΦΕΡΘΗΚΑΝ ΙΟΥΝΙΟ 2024\IMG_20240423_14034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571612"/>
            <a:ext cx="3394472" cy="4525963"/>
          </a:xfrm>
          <a:prstGeom prst="rect">
            <a:avLst/>
          </a:prstGeom>
          <a:noFill/>
        </p:spPr>
      </p:pic>
      <p:pic>
        <p:nvPicPr>
          <p:cNvPr id="7" name="Picture 2" descr="D:\ΦΩΤΟΓΡΑΦΙΕΣ ΤΗΛΕΦΩΝΟΥ\ΜΕΤΑΦΕΡΘΗΚΑΝ ΙΟΥΝΙΟ 2024\IMG_20240423_1431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384676" y="1973250"/>
            <a:ext cx="4429132" cy="31972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400" i="1" dirty="0" smtClean="0">
                <a:latin typeface="Palatino Linotype"/>
                <a:ea typeface="Times New Roman"/>
                <a:cs typeface="Times New Roman"/>
              </a:rPr>
              <a:t>Εκπαιδευτικός περίπατος στα τείχη της Θεσσαλονίκης </a:t>
            </a:r>
            <a:endParaRPr lang="el-GR" sz="2400" i="1" dirty="0"/>
          </a:p>
        </p:txBody>
      </p:sp>
      <p:pic>
        <p:nvPicPr>
          <p:cNvPr id="7" name="Picture 2" descr="D:\ΦΩΤΟΓΡΑΦΙΕΣ ΤΗΛΕΦΩΝΟΥ\IMG_20240402_1009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343310">
            <a:off x="4714876" y="1428736"/>
            <a:ext cx="3399992" cy="4525963"/>
          </a:xfrm>
          <a:prstGeom prst="rect">
            <a:avLst/>
          </a:prstGeom>
          <a:noFill/>
        </p:spPr>
      </p:pic>
      <p:pic>
        <p:nvPicPr>
          <p:cNvPr id="9" name="Picture 2" descr="D:\ΦΩΤΟΓΡΑΦΙΕΣ ΤΗΛΕΦΩΝΟΥ\IMG_20240402_11304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5077021">
            <a:off x="384129" y="2473335"/>
            <a:ext cx="4357718" cy="3125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400" i="1" dirty="0" smtClean="0">
                <a:latin typeface="Palatino Linotype" pitchFamily="18" charset="0"/>
                <a:ea typeface="Times New Roman"/>
                <a:cs typeface="Times New Roman"/>
              </a:rPr>
              <a:t>Εκπαιδευτικός περίπατος στα τείχη της Θεσσαλονίκης- </a:t>
            </a:r>
            <a:r>
              <a:rPr lang="el-GR" sz="2400" i="1" dirty="0" smtClean="0">
                <a:latin typeface="Palatino Linotype" pitchFamily="18" charset="0"/>
              </a:rPr>
              <a:t>Μονή </a:t>
            </a:r>
            <a:r>
              <a:rPr lang="el-GR" sz="2400" i="1" dirty="0" err="1" smtClean="0">
                <a:latin typeface="Palatino Linotype" pitchFamily="18" charset="0"/>
              </a:rPr>
              <a:t>Βλατάδων</a:t>
            </a:r>
            <a:endParaRPr lang="el-GR" sz="2400" i="1" dirty="0">
              <a:latin typeface="Palatino Linotype" pitchFamily="18" charset="0"/>
            </a:endParaRPr>
          </a:p>
        </p:txBody>
      </p:sp>
      <p:pic>
        <p:nvPicPr>
          <p:cNvPr id="19458" name="Picture 2" descr="D:\ΦΩΤΟΓΡΑΦΙΕΣ ΤΗΛΕΦΩΝΟΥ\IMG_20240402_10520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643050"/>
            <a:ext cx="2643206" cy="4525963"/>
          </a:xfrm>
          <a:prstGeom prst="rect">
            <a:avLst/>
          </a:prstGeom>
          <a:noFill/>
        </p:spPr>
      </p:pic>
      <p:pic>
        <p:nvPicPr>
          <p:cNvPr id="8" name="Picture 3" descr="D:\ΦΩΤΟΓΡΑΦΙΕΣ ΤΗΛΕΦΩΝΟΥ\IMG_20240402_1101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1714488"/>
            <a:ext cx="2328422" cy="4525963"/>
          </a:xfrm>
          <a:prstGeom prst="rect">
            <a:avLst/>
          </a:prstGeom>
          <a:noFill/>
        </p:spPr>
      </p:pic>
      <p:pic>
        <p:nvPicPr>
          <p:cNvPr id="10" name="Picture 4" descr="D:\ΦΩΤΟΓΡΑΦΙΕΣ ΤΗΛΕΦΩΝΟΥ\IMG_20240402_11054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6116" y="1643050"/>
            <a:ext cx="2554492" cy="34059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i="1" dirty="0" smtClean="0">
                <a:latin typeface="Palatino Linotype" pitchFamily="18" charset="0"/>
                <a:ea typeface="Times New Roman"/>
                <a:cs typeface="Times New Roman"/>
              </a:rPr>
              <a:t>Εκπαιδευτική επίσκεψη στη Ροτόντα</a:t>
            </a:r>
            <a:endParaRPr lang="el-GR" dirty="0"/>
          </a:p>
        </p:txBody>
      </p:sp>
      <p:pic>
        <p:nvPicPr>
          <p:cNvPr id="6" name="Picture 3" descr="C:\Users\elean\Desktop\ΕΚΚΛΗΣΙΑΣΤΙΚΟ 2023-24\ΠΡΟΓΡΑΜΜΑΤΑ ΚΑΙ ΣΧΕΔΙΑ ΔΡΑΣΗΣ ΕΚΚΛΗΣΙΑΣΤΙΚΟ 2023-24\ΠΟΛΙΤΙΣΤΙΚΟ ΠΡΟΓΡΑΜΜΑ\ΕΠΙΣΚΕΨΗ ΡΟΤΟΝΤΑ ΦΩΤΟΓΡΑΦΙΕΣ\IMG_20240125_0952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857364"/>
            <a:ext cx="3394472" cy="4143404"/>
          </a:xfrm>
          <a:prstGeom prst="rect">
            <a:avLst/>
          </a:prstGeom>
          <a:noFill/>
        </p:spPr>
      </p:pic>
      <p:pic>
        <p:nvPicPr>
          <p:cNvPr id="7" name="Picture 5" descr="C:\Users\elean\Desktop\ΕΚΚΛΗΣΙΑΣΤΙΚΟ 2023-24\ΠΡΟΓΡΑΜΜΑΤΑ ΚΑΙ ΣΧΕΔΙΑ ΔΡΑΣΗΣ ΕΚΚΛΗΣΙΑΣΤΙΚΟ 2023-24\ΠΟΛΙΤΙΣΤΙΚΟ ΠΡΟΓΡΑΜΜΑ\ΕΠΙΣΚΕΨΗ ΡΟΤΟΝΤΑ ΦΩΤΟΓΡΑΦΙΕΣ\IMG_20240125_09572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571612"/>
            <a:ext cx="3394472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400" i="1" dirty="0" smtClean="0">
                <a:latin typeface="Palatino Linotype" pitchFamily="18" charset="0"/>
              </a:rPr>
              <a:t>Εκπαιδευτική εκδρομή στο Λιτόχωρο</a:t>
            </a:r>
            <a:endParaRPr lang="el-GR" sz="2400" i="1" dirty="0">
              <a:latin typeface="Palatino Linotype" pitchFamily="18" charset="0"/>
            </a:endParaRPr>
          </a:p>
        </p:txBody>
      </p:sp>
      <p:pic>
        <p:nvPicPr>
          <p:cNvPr id="5122" name="Picture 2" descr="D:\ΦΩΤΟΓΡΑΦΙΕΣ ΤΗΛΕΦΩΝΟΥ\ΜΕΤΑΦΕΡΘΗΚΑΝ ΙΟΥΝΙΟ 2024\IMG_20240418_09365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214422"/>
            <a:ext cx="3394472" cy="4525963"/>
          </a:xfrm>
          <a:prstGeom prst="rect">
            <a:avLst/>
          </a:prstGeom>
          <a:noFill/>
        </p:spPr>
      </p:pic>
      <p:pic>
        <p:nvPicPr>
          <p:cNvPr id="5" name="Picture 3" descr="D:\ΦΩΤΟΓΡΑΦΙΕΣ ΤΗΛΕΦΩΝΟΥ\ΜΕΤΑΦΕΡΘΗΚΑΝ ΙΟΥΝΙΟ 2024\IMG_20240418_0947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1571612"/>
            <a:ext cx="3399992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400" i="1" dirty="0" smtClean="0">
                <a:latin typeface="Palatino Linotype"/>
                <a:ea typeface="Times New Roman"/>
                <a:cs typeface="Times New Roman"/>
              </a:rPr>
              <a:t>Κέντρο Πληροφόρησης Εθνικού Δρυμού Ολύμπου</a:t>
            </a:r>
            <a:endParaRPr lang="el-GR" sz="2400" i="1" dirty="0"/>
          </a:p>
        </p:txBody>
      </p:sp>
      <p:pic>
        <p:nvPicPr>
          <p:cNvPr id="4100" name="Picture 4" descr="D:\ΦΩΤΟΓΡΑΦΙΕΣ ΤΗΛΕΦΩΝΟΥ\ΜΕΤΑΦΕΡΘΗΚΑΝ ΙΟΥΝΙΟ 2024\IMG_20240418_10161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2285992"/>
            <a:ext cx="2465778" cy="3287704"/>
          </a:xfrm>
          <a:prstGeom prst="rect">
            <a:avLst/>
          </a:prstGeom>
          <a:noFill/>
        </p:spPr>
      </p:pic>
      <p:pic>
        <p:nvPicPr>
          <p:cNvPr id="9" name="Picture 2" descr="D:\ΦΩΤΟΓΡΑΦΙΕΣ ΤΗΛΕΦΩΝΟΥ\ΜΕΤΑΦΕΡΘΗΚΑΝ ΙΟΥΝΙΟ 2024\IMG_20240418_1016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500175"/>
            <a:ext cx="2000264" cy="3143272"/>
          </a:xfrm>
          <a:prstGeom prst="rect">
            <a:avLst/>
          </a:prstGeom>
          <a:noFill/>
        </p:spPr>
      </p:pic>
      <p:pic>
        <p:nvPicPr>
          <p:cNvPr id="10" name="Picture 4" descr="D:\ΦΩΤΟΓΡΑΦΙΕΣ ΤΗΛΕΦΩΝΟΥ\ΜΕΤΑΦΕΡΘΗΚΑΝ ΙΟΥΝΙΟ 2024\IMG_20240418_1020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8" y="1428736"/>
            <a:ext cx="3017088" cy="46434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400" i="1" dirty="0" smtClean="0">
                <a:latin typeface="Palatino Linotype"/>
                <a:ea typeface="Times New Roman"/>
                <a:cs typeface="Times New Roman"/>
              </a:rPr>
              <a:t>Ιερά Μονή Αγίου Διονυσίου του εν Ολύμπω</a:t>
            </a:r>
            <a:endParaRPr lang="el-GR" sz="2400" i="1" dirty="0"/>
          </a:p>
        </p:txBody>
      </p:sp>
      <p:pic>
        <p:nvPicPr>
          <p:cNvPr id="6149" name="Picture 5" descr="D:\ΦΩΤΟΓΡΑΦΙΕΣ ΤΗΛΕΦΩΝΟΥ\ΜΕΤΑΦΕΡΘΗΚΑΝ ΙΟΥΝΙΟ 2024\IMG_20240418_11293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428736"/>
            <a:ext cx="2471298" cy="3214710"/>
          </a:xfrm>
          <a:prstGeom prst="rect">
            <a:avLst/>
          </a:prstGeom>
          <a:noFill/>
        </p:spPr>
      </p:pic>
      <p:pic>
        <p:nvPicPr>
          <p:cNvPr id="10" name="Picture 2" descr="D:\ΦΩΤΟΓΡΑΦΙΕΣ ΤΗΛΕΦΩΝΟΥ\ΜΕΤΑΦΕΡΘΗΚΑΝ ΙΟΥΝΙΟ 2024\IMG_20240418_1212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1643050"/>
            <a:ext cx="3394472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400" i="1" dirty="0" smtClean="0">
                <a:latin typeface="Palatino Linotype"/>
                <a:ea typeface="Times New Roman"/>
                <a:cs typeface="Times New Roman"/>
              </a:rPr>
              <a:t>Εκπαιδευτικός Διαγωνισμός Ανακύκλωσης</a:t>
            </a:r>
            <a:endParaRPr lang="el-GR" sz="2400" i="1" dirty="0"/>
          </a:p>
        </p:txBody>
      </p:sp>
      <p:pic>
        <p:nvPicPr>
          <p:cNvPr id="7171" name="Picture 3" descr="D:\ΦΩΤΟΓΡΑΦΙΕΣ ΤΗΛΕΦΩΝΟΥ\ΕΚΚΛΗΣΙΑΣΤΙΚΟ ΑΝΑΚΥΚΛΩΣΗ\IMG_20231127_11245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428736"/>
            <a:ext cx="3394472" cy="4525963"/>
          </a:xfrm>
          <a:prstGeom prst="rect">
            <a:avLst/>
          </a:prstGeom>
          <a:noFill/>
        </p:spPr>
      </p:pic>
      <p:pic>
        <p:nvPicPr>
          <p:cNvPr id="7" name="Picture 2" descr="D:\ΦΩΤΟΓΡΑΦΙΕΣ ΤΗΛΕΦΩΝΟΥ\ΕΚΚΛΗΣΙΑΣΤΙΚΟ ΑΝΑΚΥΚΛΩΣΗ\IMG_20231127_1127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2071678"/>
            <a:ext cx="2357454" cy="3143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200" i="1" dirty="0" smtClean="0">
                <a:latin typeface="Palatino Linotype" pitchFamily="18" charset="0"/>
              </a:rPr>
              <a:t>Συγκέντρωση ειδών για την Τράπεζα Ρουχισμού «Ο </a:t>
            </a:r>
            <a:r>
              <a:rPr lang="el-GR" sz="2200" i="1" dirty="0" err="1" smtClean="0">
                <a:latin typeface="Palatino Linotype" pitchFamily="18" charset="0"/>
              </a:rPr>
              <a:t>Χιτών</a:t>
            </a:r>
            <a:r>
              <a:rPr lang="el-GR" sz="2200" i="1" dirty="0" smtClean="0">
                <a:latin typeface="Palatino Linotype" pitchFamily="18" charset="0"/>
              </a:rPr>
              <a:t>» της Ιεράς Μητροπόλεως Νεαπόλεως και Σταυρουπόλεως </a:t>
            </a:r>
            <a:endParaRPr lang="el-GR" dirty="0"/>
          </a:p>
        </p:txBody>
      </p:sp>
      <p:pic>
        <p:nvPicPr>
          <p:cNvPr id="1026" name="Picture 2" descr="D:\ΦΩΤΟΓΡΑΦΙΕΣ ΤΗΛΕΦΩΝΟΥ\ΜΕΤΑΦΕΡΘΗΚΑΝ ΙΟΥΝΙΟ 2024\IMG_20240410_09204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4764" y="1600200"/>
            <a:ext cx="3394472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400" i="1" dirty="0" smtClean="0">
                <a:latin typeface="Palatino Linotype" pitchFamily="18" charset="0"/>
              </a:rPr>
              <a:t>Συμμετοχή στο συσσίτιο </a:t>
            </a:r>
            <a:r>
              <a:rPr lang="el-GR" sz="2400" i="1" dirty="0" smtClean="0">
                <a:solidFill>
                  <a:prstClr val="black"/>
                </a:solidFill>
                <a:latin typeface="Palatino Linotype"/>
                <a:ea typeface="Times New Roman"/>
                <a:cs typeface="Times New Roman"/>
              </a:rPr>
              <a:t>της ενορίας του Αγίου Νικολάου </a:t>
            </a:r>
            <a:r>
              <a:rPr lang="el-GR" sz="2400" i="1" dirty="0" err="1" smtClean="0">
                <a:solidFill>
                  <a:prstClr val="black"/>
                </a:solidFill>
                <a:latin typeface="Palatino Linotype"/>
                <a:ea typeface="Times New Roman"/>
                <a:cs typeface="Times New Roman"/>
              </a:rPr>
              <a:t>Ξηροκρήνης</a:t>
            </a:r>
            <a:r>
              <a:rPr lang="el-GR" sz="2400" i="1" dirty="0" smtClean="0">
                <a:solidFill>
                  <a:prstClr val="black"/>
                </a:solidFill>
                <a:latin typeface="Palatino Linotype"/>
                <a:ea typeface="Times New Roman"/>
                <a:cs typeface="Times New Roman"/>
              </a:rPr>
              <a:t> Θεσσαλονίκης</a:t>
            </a:r>
            <a:endParaRPr lang="el-GR" sz="2400" i="1" dirty="0">
              <a:latin typeface="Palatino Linotype" pitchFamily="18" charset="0"/>
            </a:endParaRPr>
          </a:p>
        </p:txBody>
      </p:sp>
      <p:pic>
        <p:nvPicPr>
          <p:cNvPr id="2050" name="Picture 2" descr="D:\ΦΩΤΟΓΡΑΦΙΕΣ ΤΗΛΕΦΩΝΟΥ\ΜΕΤΑΦΕΡΘΗΚΑΝ ΙΟΥΝΙΟ 2024\IMG_20240410_09214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571612"/>
            <a:ext cx="2003870" cy="4525963"/>
          </a:xfrm>
          <a:prstGeom prst="rect">
            <a:avLst/>
          </a:prstGeom>
          <a:noFill/>
        </p:spPr>
      </p:pic>
      <p:pic>
        <p:nvPicPr>
          <p:cNvPr id="5" name="Picture 2" descr="C:\Users\elean\Desktop\003-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1714488"/>
            <a:ext cx="3394472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54164"/>
          </a:xfrm>
        </p:spPr>
        <p:txBody>
          <a:bodyPr>
            <a:normAutofit/>
          </a:bodyPr>
          <a:lstStyle/>
          <a:p>
            <a:r>
              <a:rPr lang="el-GR" sz="2400" i="1" dirty="0" smtClean="0">
                <a:latin typeface="Palatino Linotype"/>
                <a:ea typeface="Times New Roman"/>
                <a:cs typeface="Times New Roman"/>
              </a:rPr>
              <a:t>Ημερήσια εκδρομή στον Χορτιάτη</a:t>
            </a:r>
            <a:r>
              <a:rPr lang="el-GR" sz="2400" dirty="0" smtClean="0">
                <a:latin typeface="Palatino Linotype"/>
                <a:ea typeface="Times New Roman"/>
                <a:cs typeface="Times New Roman"/>
              </a:rPr>
              <a:t/>
            </a:r>
            <a:br>
              <a:rPr lang="el-GR" sz="2400" dirty="0" smtClean="0">
                <a:latin typeface="Palatino Linotype"/>
                <a:ea typeface="Times New Roman"/>
                <a:cs typeface="Times New Roman"/>
              </a:rPr>
            </a:br>
            <a:r>
              <a:rPr lang="el-GR" sz="2400" i="1" dirty="0" smtClean="0">
                <a:latin typeface="Palatino Linotype"/>
                <a:ea typeface="Times New Roman"/>
                <a:cs typeface="Times New Roman"/>
              </a:rPr>
              <a:t>Ιερά Μονή Μεταμορφώσεως </a:t>
            </a:r>
            <a:r>
              <a:rPr lang="el-GR" sz="2400" i="1" dirty="0" err="1" smtClean="0">
                <a:latin typeface="Palatino Linotype"/>
                <a:ea typeface="Times New Roman"/>
                <a:cs typeface="Times New Roman"/>
              </a:rPr>
              <a:t>Σωτήρος</a:t>
            </a:r>
            <a:r>
              <a:rPr lang="el-GR" sz="2400" i="1" dirty="0" smtClean="0">
                <a:latin typeface="Palatino Linotype"/>
                <a:ea typeface="Times New Roman"/>
                <a:cs typeface="Times New Roman"/>
              </a:rPr>
              <a:t> Χορτιάτη</a:t>
            </a:r>
            <a:br>
              <a:rPr lang="el-GR" sz="2400" i="1" dirty="0" smtClean="0">
                <a:latin typeface="Palatino Linotype"/>
                <a:ea typeface="Times New Roman"/>
                <a:cs typeface="Times New Roman"/>
              </a:rPr>
            </a:br>
            <a:endParaRPr lang="el-GR" sz="24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714488"/>
            <a:ext cx="8229600" cy="4411675"/>
          </a:xfrm>
        </p:spPr>
        <p:txBody>
          <a:bodyPr/>
          <a:lstStyle/>
          <a:p>
            <a:pPr algn="ctr">
              <a:buNone/>
            </a:pPr>
            <a:endParaRPr lang="el-GR" i="1" dirty="0" smtClean="0">
              <a:latin typeface="Palatino Linotype"/>
              <a:ea typeface="Times New Roman"/>
              <a:cs typeface="Times New Roman"/>
            </a:endParaRPr>
          </a:p>
          <a:p>
            <a:pPr algn="ctr">
              <a:buNone/>
            </a:pPr>
            <a:endParaRPr lang="el-GR" i="1" dirty="0" smtClean="0">
              <a:latin typeface="Palatino Linotype"/>
              <a:ea typeface="Times New Roman"/>
              <a:cs typeface="Times New Roman"/>
            </a:endParaRPr>
          </a:p>
          <a:p>
            <a:pPr algn="ctr">
              <a:buNone/>
            </a:pPr>
            <a:endParaRPr lang="el-GR" i="1" dirty="0" smtClean="0">
              <a:latin typeface="Palatino Linotype"/>
              <a:ea typeface="Times New Roman"/>
              <a:cs typeface="Times New Roman"/>
            </a:endParaRPr>
          </a:p>
          <a:p>
            <a:pPr algn="ctr">
              <a:buNone/>
            </a:pPr>
            <a:endParaRPr lang="el-GR" i="1" dirty="0"/>
          </a:p>
        </p:txBody>
      </p:sp>
      <p:pic>
        <p:nvPicPr>
          <p:cNvPr id="8" name="Picture 2" descr="D:\ΦΩΤΟΓΡΑΦΙΕΣ ΤΗΛΕΦΩΝΟΥ\ΜΕΤΑΦΕΡΘΗΚΑΝ ΙΟΥΝΙΟ 2024\IMG_20240423_1030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571612"/>
            <a:ext cx="3399992" cy="4525963"/>
          </a:xfrm>
          <a:prstGeom prst="rect">
            <a:avLst/>
          </a:prstGeom>
          <a:noFill/>
        </p:spPr>
      </p:pic>
      <p:pic>
        <p:nvPicPr>
          <p:cNvPr id="9" name="Picture 2" descr="D:\ΦΩΤΟΓΡΑΦΙΕΣ ΤΗΛΕΦΩΝΟΥ\ΜΕΤΑΦΕΡΘΗΚΑΝ ΙΟΥΝΙΟ 2024\IMG_20240423_1030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1714488"/>
            <a:ext cx="3399992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400" i="1" dirty="0" smtClean="0">
                <a:solidFill>
                  <a:prstClr val="black"/>
                </a:solidFill>
                <a:latin typeface="Palatino Linotype"/>
                <a:ea typeface="Times New Roman"/>
                <a:cs typeface="Times New Roman"/>
              </a:rPr>
              <a:t>Ημερήσια εκδρομή στον Χορτιάτη</a:t>
            </a:r>
            <a:r>
              <a:rPr lang="el-GR" sz="2400" dirty="0" smtClean="0">
                <a:solidFill>
                  <a:prstClr val="black"/>
                </a:solidFill>
                <a:latin typeface="Palatino Linotype"/>
                <a:ea typeface="Times New Roman"/>
                <a:cs typeface="Times New Roman"/>
              </a:rPr>
              <a:t/>
            </a:r>
            <a:br>
              <a:rPr lang="el-GR" sz="2400" dirty="0" smtClean="0">
                <a:solidFill>
                  <a:prstClr val="black"/>
                </a:solidFill>
                <a:latin typeface="Palatino Linotype"/>
                <a:ea typeface="Times New Roman"/>
                <a:cs typeface="Times New Roman"/>
              </a:rPr>
            </a:br>
            <a:r>
              <a:rPr lang="el-GR" sz="2400" i="1" dirty="0" smtClean="0">
                <a:solidFill>
                  <a:prstClr val="black"/>
                </a:solidFill>
                <a:latin typeface="Palatino Linotype"/>
                <a:ea typeface="Times New Roman"/>
                <a:cs typeface="Times New Roman"/>
              </a:rPr>
              <a:t>Ιερά Μονή Μεταμορφώσεως </a:t>
            </a:r>
            <a:r>
              <a:rPr lang="el-GR" sz="2400" i="1" dirty="0" err="1" smtClean="0">
                <a:solidFill>
                  <a:prstClr val="black"/>
                </a:solidFill>
                <a:latin typeface="Palatino Linotype"/>
                <a:ea typeface="Times New Roman"/>
                <a:cs typeface="Times New Roman"/>
              </a:rPr>
              <a:t>Σωτήρος</a:t>
            </a:r>
            <a:r>
              <a:rPr lang="el-GR" sz="2400" i="1" dirty="0" smtClean="0">
                <a:solidFill>
                  <a:prstClr val="black"/>
                </a:solidFill>
                <a:latin typeface="Palatino Linotype"/>
                <a:ea typeface="Times New Roman"/>
                <a:cs typeface="Times New Roman"/>
              </a:rPr>
              <a:t> Χορτιάτη</a:t>
            </a:r>
            <a:endParaRPr lang="el-GR" dirty="0"/>
          </a:p>
        </p:txBody>
      </p:sp>
      <p:pic>
        <p:nvPicPr>
          <p:cNvPr id="3076" name="Picture 4" descr="D:\ΦΩΤΟΓΡΑΦΙΕΣ ΤΗΛΕΦΩΝΟΥ\ΜΕΤΑΦΕΡΘΗΚΑΝ ΙΟΥΝΙΟ 2024\IMG_20240423_10385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249024" y="2322952"/>
            <a:ext cx="4165954" cy="2234647"/>
          </a:xfrm>
          <a:prstGeom prst="rect">
            <a:avLst/>
          </a:prstGeom>
          <a:noFill/>
        </p:spPr>
      </p:pic>
      <p:pic>
        <p:nvPicPr>
          <p:cNvPr id="10" name="Picture 3" descr="D:\ΦΩΤΟΓΡΑΦΙΕΣ ΤΗΛΕΦΩΝΟΥ\ΜΕΤΑΦΕΡΘΗΚΑΝ ΙΟΥΝΙΟ 2024\IMG_20240423_1013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1500175"/>
            <a:ext cx="2286015" cy="3571900"/>
          </a:xfrm>
          <a:prstGeom prst="rect">
            <a:avLst/>
          </a:prstGeom>
          <a:noFill/>
        </p:spPr>
      </p:pic>
      <p:pic>
        <p:nvPicPr>
          <p:cNvPr id="12" name="Picture 4" descr="D:\ΦΩΤΟΓΡΑΦΙΕΣ ΤΗΛΕΦΩΝΟΥ\ΜΕΤΑΦΕΡΘΗΚΑΝ ΙΟΥΝΙΟ 2024\IMG_20240423_11041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8" y="1714488"/>
            <a:ext cx="2685612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119</Words>
  <PresentationFormat>Προβολή στην οθόνη (4:3)</PresentationFormat>
  <Paragraphs>22</Paragraphs>
  <Slides>16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16</vt:i4>
      </vt:variant>
    </vt:vector>
  </HeadingPairs>
  <TitlesOfParts>
    <vt:vector size="17" baseType="lpstr">
      <vt:lpstr>Θέμα του Office</vt:lpstr>
      <vt:lpstr>Νοιάζομαι για το φυσικό περιβάλλον του σχολείου μου </vt:lpstr>
      <vt:lpstr>Εκπαιδευτική εκδρομή στο Λιτόχωρο</vt:lpstr>
      <vt:lpstr>Κέντρο Πληροφόρησης Εθνικού Δρυμού Ολύμπου</vt:lpstr>
      <vt:lpstr>Ιερά Μονή Αγίου Διονυσίου του εν Ολύμπω</vt:lpstr>
      <vt:lpstr>Εκπαιδευτικός Διαγωνισμός Ανακύκλωσης</vt:lpstr>
      <vt:lpstr>Συγκέντρωση ειδών για την Τράπεζα Ρουχισμού «Ο Χιτών» της Ιεράς Μητροπόλεως Νεαπόλεως και Σταυρουπόλεως </vt:lpstr>
      <vt:lpstr>Συμμετοχή στο συσσίτιο της ενορίας του Αγίου Νικολάου Ξηροκρήνης Θεσσαλονίκης</vt:lpstr>
      <vt:lpstr>Ημερήσια εκδρομή στον Χορτιάτη Ιερά Μονή Μεταμορφώσεως Σωτήρος Χορτιάτη </vt:lpstr>
      <vt:lpstr>Ημερήσια εκδρομή στον Χορτιάτη Ιερά Μονή Μεταμορφώσεως Σωτήρος Χορτιάτη</vt:lpstr>
      <vt:lpstr>Ημερήσια εκδρομή στον Χορτιάτη Ιερά Μονή Μεταμορφώσεως Σωτήρος Χορτιάτη </vt:lpstr>
      <vt:lpstr>Ημερήσια εκδρομή στον Χορτιάτη Ιερά Μονή Μεταμορφώσεως Σωτήρος Χορτιάτη </vt:lpstr>
      <vt:lpstr>Ημερήσια εκδρομή στον Χορτιάτη‒Λουτρά Λαγκαδά  Θεσσαλονίκης</vt:lpstr>
      <vt:lpstr>Ημερήσια εκδρομή στον Χορτιάτη‒ Λουτρά Λαγκαδά  Θεσσαλονίκης</vt:lpstr>
      <vt:lpstr>Εκπαιδευτικός περίπατος στα τείχη της Θεσσαλονίκης </vt:lpstr>
      <vt:lpstr>Εκπαιδευτικός περίπατος στα τείχη της Θεσσαλονίκης- Μονή Βλατάδων</vt:lpstr>
      <vt:lpstr>Εκπαιδευτική επίσκεψη στη Ροτόντα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ΕΛΕΑΝΝΑ ΜΩΥΣΙΔΟΥ</dc:creator>
  <cp:lastModifiedBy>elean</cp:lastModifiedBy>
  <cp:revision>47</cp:revision>
  <dcterms:created xsi:type="dcterms:W3CDTF">2024-06-10T14:33:43Z</dcterms:created>
  <dcterms:modified xsi:type="dcterms:W3CDTF">2024-06-10T17:43:48Z</dcterms:modified>
</cp:coreProperties>
</file>