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81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  <p:sldMasterId id="2147483700" r:id="rId5"/>
    <p:sldMasterId id="2147483713" r:id="rId6"/>
    <p:sldMasterId id="2147483726" r:id="rId7"/>
  </p:sld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</p:sldIdLst>
  <p:sldSz cx="10080625" cy="7559675"/>
  <p:notesSz cx="7559675" cy="10691813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7849" autoAdjust="0"/>
    <p:restoredTop sz="94660"/>
  </p:normalViewPr>
  <p:slideViewPr>
    <p:cSldViewPr>
      <p:cViewPr>
        <p:scale>
          <a:sx n="66" d="100"/>
          <a:sy n="66" d="100"/>
        </p:scale>
        <p:origin x="-1392" y="-750"/>
      </p:cViewPr>
      <p:guideLst>
        <p:guide orient="horz" pos="2381"/>
        <p:guide pos="317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ll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720000" y="683640"/>
            <a:ext cx="8460000" cy="10234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l-GR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720000" y="1948680"/>
            <a:ext cx="885564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el-GR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720000" y="4239000"/>
            <a:ext cx="885564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el-GR" sz="3200" b="0" strike="noStrike" spc="-1">
              <a:latin typeface="Arial"/>
            </a:endParaRPr>
          </a:p>
        </p:txBody>
      </p:sp>
    </p:spTree>
  </p:cSld>
  <p:clrMapOvr>
    <a:masterClrMapping/>
  </p:clrMapOvr>
  <p:transition spd="slow">
    <p:pull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720000" y="683640"/>
            <a:ext cx="8460000" cy="10234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l-GR" sz="4400" b="0" strike="noStrike" spc="-1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720000" y="1948680"/>
            <a:ext cx="432144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el-GR" sz="3200" b="0" strike="noStrike" spc="-1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257800" y="1948680"/>
            <a:ext cx="432144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el-GR" sz="3200" b="0" strike="noStrike" spc="-1"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720000" y="4239000"/>
            <a:ext cx="432144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el-GR" sz="3200" b="0" strike="noStrike" spc="-1"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257800" y="4239000"/>
            <a:ext cx="432144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el-GR" sz="3200" b="0" strike="noStrike" spc="-1">
              <a:latin typeface="Arial"/>
            </a:endParaRPr>
          </a:p>
        </p:txBody>
      </p:sp>
    </p:spTree>
  </p:cSld>
  <p:clrMapOvr>
    <a:masterClrMapping/>
  </p:clrMapOvr>
  <p:transition spd="slow">
    <p:pull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720000" y="683640"/>
            <a:ext cx="8460000" cy="10234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l-GR" sz="4400" b="0" strike="noStrike" spc="-1"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720000" y="1948680"/>
            <a:ext cx="285120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el-GR" sz="3200" b="0" strike="noStrike" spc="-1"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714120" y="1948680"/>
            <a:ext cx="285120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el-GR" sz="3200" b="0" strike="noStrike" spc="-1"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708240" y="1948680"/>
            <a:ext cx="285120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el-GR" sz="3200" b="0" strike="noStrike" spc="-1"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720000" y="4239000"/>
            <a:ext cx="285120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el-GR" sz="3200" b="0" strike="noStrike" spc="-1"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714120" y="4239000"/>
            <a:ext cx="285120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el-GR" sz="3200" b="0" strike="noStrike" spc="-1"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708240" y="4239000"/>
            <a:ext cx="285120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el-GR" sz="3200" b="0" strike="noStrike" spc="-1">
              <a:latin typeface="Arial"/>
            </a:endParaRPr>
          </a:p>
        </p:txBody>
      </p:sp>
    </p:spTree>
  </p:cSld>
  <p:clrMapOvr>
    <a:masterClrMapping/>
  </p:clrMapOvr>
  <p:transition spd="slow">
    <p:pull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ll dir="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720000" y="683640"/>
            <a:ext cx="8460000" cy="10234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l-GR" sz="4400" b="0" strike="noStrike" spc="-1"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720000" y="1948680"/>
            <a:ext cx="8855640" cy="438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l-GR" sz="3200" b="0" strike="noStrike" spc="-1">
              <a:latin typeface="Arial"/>
            </a:endParaRPr>
          </a:p>
        </p:txBody>
      </p:sp>
    </p:spTree>
  </p:cSld>
  <p:clrMapOvr>
    <a:masterClrMapping/>
  </p:clrMapOvr>
  <p:transition spd="slow">
    <p:pull dir="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720000" y="683640"/>
            <a:ext cx="8460000" cy="10234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l-GR" sz="4400" b="0" strike="noStrike" spc="-1"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720000" y="1948680"/>
            <a:ext cx="8855640" cy="4384800"/>
          </a:xfrm>
          <a:prstGeom prst="rect">
            <a:avLst/>
          </a:prstGeom>
        </p:spPr>
        <p:txBody>
          <a:bodyPr lIns="0" tIns="0" rIns="0" bIns="0"/>
          <a:lstStyle/>
          <a:p>
            <a:endParaRPr lang="el-GR" sz="3200" b="0" strike="noStrike" spc="-1">
              <a:latin typeface="Arial"/>
            </a:endParaRPr>
          </a:p>
        </p:txBody>
      </p:sp>
    </p:spTree>
  </p:cSld>
  <p:clrMapOvr>
    <a:masterClrMapping/>
  </p:clrMapOvr>
  <p:transition spd="slow">
    <p:pull dir="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720000" y="683640"/>
            <a:ext cx="8460000" cy="10234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l-GR" sz="4400" b="0" strike="noStrike" spc="-1"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720000" y="1948680"/>
            <a:ext cx="4321440" cy="4384800"/>
          </a:xfrm>
          <a:prstGeom prst="rect">
            <a:avLst/>
          </a:prstGeom>
        </p:spPr>
        <p:txBody>
          <a:bodyPr lIns="0" tIns="0" rIns="0" bIns="0"/>
          <a:lstStyle/>
          <a:p>
            <a:endParaRPr lang="el-GR" sz="3200" b="0" strike="noStrike" spc="-1"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5257800" y="1948680"/>
            <a:ext cx="4321440" cy="4384800"/>
          </a:xfrm>
          <a:prstGeom prst="rect">
            <a:avLst/>
          </a:prstGeom>
        </p:spPr>
        <p:txBody>
          <a:bodyPr lIns="0" tIns="0" rIns="0" bIns="0"/>
          <a:lstStyle/>
          <a:p>
            <a:endParaRPr lang="el-GR" sz="3200" b="0" strike="noStrike" spc="-1">
              <a:latin typeface="Arial"/>
            </a:endParaRPr>
          </a:p>
        </p:txBody>
      </p:sp>
    </p:spTree>
  </p:cSld>
  <p:clrMapOvr>
    <a:masterClrMapping/>
  </p:clrMapOvr>
  <p:transition spd="slow">
    <p:pull dir="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720000" y="683640"/>
            <a:ext cx="8460000" cy="10234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l-GR" sz="4400" b="0" strike="noStrike" spc="-1">
              <a:latin typeface="Arial"/>
            </a:endParaRPr>
          </a:p>
        </p:txBody>
      </p:sp>
    </p:spTree>
  </p:cSld>
  <p:clrMapOvr>
    <a:masterClrMapping/>
  </p:clrMapOvr>
  <p:transition spd="slow">
    <p:pull dir="d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720000" y="683640"/>
            <a:ext cx="8460000" cy="4745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l-GR" sz="3200" b="0" strike="noStrike" spc="-1">
              <a:latin typeface="Arial"/>
            </a:endParaRPr>
          </a:p>
        </p:txBody>
      </p:sp>
    </p:spTree>
  </p:cSld>
  <p:clrMapOvr>
    <a:masterClrMapping/>
  </p:clrMapOvr>
  <p:transition spd="slow">
    <p:pull dir="d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720000" y="683640"/>
            <a:ext cx="8460000" cy="10234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l-GR" sz="4400" b="0" strike="noStrike" spc="-1"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720000" y="1948680"/>
            <a:ext cx="432144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el-GR" sz="3200" b="0" strike="noStrike" spc="-1"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5257800" y="1948680"/>
            <a:ext cx="4321440" cy="4384800"/>
          </a:xfrm>
          <a:prstGeom prst="rect">
            <a:avLst/>
          </a:prstGeom>
        </p:spPr>
        <p:txBody>
          <a:bodyPr lIns="0" tIns="0" rIns="0" bIns="0"/>
          <a:lstStyle/>
          <a:p>
            <a:endParaRPr lang="el-GR" sz="3200" b="0" strike="noStrike" spc="-1"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720000" y="4239000"/>
            <a:ext cx="432144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el-GR" sz="3200" b="0" strike="noStrike" spc="-1">
              <a:latin typeface="Arial"/>
            </a:endParaRPr>
          </a:p>
        </p:txBody>
      </p:sp>
    </p:spTree>
  </p:cSld>
  <p:clrMapOvr>
    <a:masterClrMapping/>
  </p:clrMapOvr>
  <p:transition spd="slow">
    <p:pull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720000" y="683640"/>
            <a:ext cx="8460000" cy="10234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l-GR" sz="4400" b="0" strike="noStrike" spc="-1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720000" y="1948680"/>
            <a:ext cx="8855640" cy="438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l-GR" sz="3200" b="0" strike="noStrike" spc="-1">
              <a:latin typeface="Arial"/>
            </a:endParaRPr>
          </a:p>
        </p:txBody>
      </p:sp>
    </p:spTree>
  </p:cSld>
  <p:clrMapOvr>
    <a:masterClrMapping/>
  </p:clrMapOvr>
  <p:transition spd="slow">
    <p:pull dir="d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720000" y="683640"/>
            <a:ext cx="8460000" cy="10234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l-GR" sz="4400" b="0" strike="noStrike" spc="-1"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720000" y="1948680"/>
            <a:ext cx="4321440" cy="4384800"/>
          </a:xfrm>
          <a:prstGeom prst="rect">
            <a:avLst/>
          </a:prstGeom>
        </p:spPr>
        <p:txBody>
          <a:bodyPr lIns="0" tIns="0" rIns="0" bIns="0"/>
          <a:lstStyle/>
          <a:p>
            <a:endParaRPr lang="el-GR" sz="3200" b="0" strike="noStrike" spc="-1"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5257800" y="1948680"/>
            <a:ext cx="432144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el-GR" sz="3200" b="0" strike="noStrike" spc="-1"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5257800" y="4239000"/>
            <a:ext cx="432144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el-GR" sz="3200" b="0" strike="noStrike" spc="-1">
              <a:latin typeface="Arial"/>
            </a:endParaRPr>
          </a:p>
        </p:txBody>
      </p:sp>
    </p:spTree>
  </p:cSld>
  <p:clrMapOvr>
    <a:masterClrMapping/>
  </p:clrMapOvr>
  <p:transition spd="slow">
    <p:pull dir="d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720000" y="683640"/>
            <a:ext cx="8460000" cy="10234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l-GR" sz="4400" b="0" strike="noStrike" spc="-1"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720000" y="1948680"/>
            <a:ext cx="432144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el-GR" sz="3200" b="0" strike="noStrike" spc="-1"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5257800" y="1948680"/>
            <a:ext cx="432144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el-GR" sz="3200" b="0" strike="noStrike" spc="-1">
              <a:latin typeface="Aria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720000" y="4239000"/>
            <a:ext cx="885564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el-GR" sz="3200" b="0" strike="noStrike" spc="-1">
              <a:latin typeface="Arial"/>
            </a:endParaRPr>
          </a:p>
        </p:txBody>
      </p:sp>
    </p:spTree>
  </p:cSld>
  <p:clrMapOvr>
    <a:masterClrMapping/>
  </p:clrMapOvr>
  <p:transition spd="slow">
    <p:pull dir="d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720000" y="683640"/>
            <a:ext cx="8460000" cy="10234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l-GR" sz="4400" b="0" strike="noStrike" spc="-1"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720000" y="1948680"/>
            <a:ext cx="885564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el-GR" sz="3200" b="0" strike="noStrike" spc="-1"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720000" y="4239000"/>
            <a:ext cx="885564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el-GR" sz="3200" b="0" strike="noStrike" spc="-1">
              <a:latin typeface="Arial"/>
            </a:endParaRPr>
          </a:p>
        </p:txBody>
      </p:sp>
    </p:spTree>
  </p:cSld>
  <p:clrMapOvr>
    <a:masterClrMapping/>
  </p:clrMapOvr>
  <p:transition spd="slow">
    <p:pull dir="d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720000" y="683640"/>
            <a:ext cx="8460000" cy="10234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l-GR" sz="4400" b="0" strike="noStrike" spc="-1"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720000" y="1948680"/>
            <a:ext cx="432144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el-GR" sz="3200" b="0" strike="noStrike" spc="-1"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5257800" y="1948680"/>
            <a:ext cx="432144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el-GR" sz="3200" b="0" strike="noStrike" spc="-1">
              <a:latin typeface="Arial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720000" y="4239000"/>
            <a:ext cx="432144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el-GR" sz="3200" b="0" strike="noStrike" spc="-1">
              <a:latin typeface="Arial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5257800" y="4239000"/>
            <a:ext cx="432144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el-GR" sz="3200" b="0" strike="noStrike" spc="-1">
              <a:latin typeface="Arial"/>
            </a:endParaRPr>
          </a:p>
        </p:txBody>
      </p:sp>
    </p:spTree>
  </p:cSld>
  <p:clrMapOvr>
    <a:masterClrMapping/>
  </p:clrMapOvr>
  <p:transition spd="slow">
    <p:pull dir="d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720000" y="683640"/>
            <a:ext cx="8460000" cy="10234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l-GR" sz="4400" b="0" strike="noStrike" spc="-1"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720000" y="1948680"/>
            <a:ext cx="285120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el-GR" sz="3200" b="0" strike="noStrike" spc="-1"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3714120" y="1948680"/>
            <a:ext cx="285120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el-GR" sz="3200" b="0" strike="noStrike" spc="-1">
              <a:latin typeface="Arial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6708240" y="1948680"/>
            <a:ext cx="285120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el-GR" sz="3200" b="0" strike="noStrike" spc="-1">
              <a:latin typeface="Arial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720000" y="4239000"/>
            <a:ext cx="285120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el-GR" sz="3200" b="0" strike="noStrike" spc="-1">
              <a:latin typeface="Arial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3714120" y="4239000"/>
            <a:ext cx="285120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el-GR" sz="3200" b="0" strike="noStrike" spc="-1">
              <a:latin typeface="Arial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6708240" y="4239000"/>
            <a:ext cx="285120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el-GR" sz="3200" b="0" strike="noStrike" spc="-1">
              <a:latin typeface="Arial"/>
            </a:endParaRPr>
          </a:p>
        </p:txBody>
      </p:sp>
    </p:spTree>
  </p:cSld>
  <p:clrMapOvr>
    <a:masterClrMapping/>
  </p:clrMapOvr>
  <p:transition spd="slow">
    <p:pull dir="d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ll dir="d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720000" y="683640"/>
            <a:ext cx="8460000" cy="10234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l-GR" sz="4400" b="0" strike="noStrike" spc="-1"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subTitle"/>
          </p:nvPr>
        </p:nvSpPr>
        <p:spPr>
          <a:xfrm>
            <a:off x="720000" y="1948680"/>
            <a:ext cx="8855640" cy="438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l-GR" sz="3200" b="0" strike="noStrike" spc="-1">
              <a:latin typeface="Arial"/>
            </a:endParaRPr>
          </a:p>
        </p:txBody>
      </p:sp>
    </p:spTree>
  </p:cSld>
  <p:clrMapOvr>
    <a:masterClrMapping/>
  </p:clrMapOvr>
  <p:transition spd="slow">
    <p:pull dir="d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720000" y="683640"/>
            <a:ext cx="8460000" cy="10234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l-GR" sz="4400" b="0" strike="noStrike" spc="-1">
              <a:latin typeface="Arial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720000" y="1948680"/>
            <a:ext cx="8855640" cy="4384800"/>
          </a:xfrm>
          <a:prstGeom prst="rect">
            <a:avLst/>
          </a:prstGeom>
        </p:spPr>
        <p:txBody>
          <a:bodyPr lIns="0" tIns="0" rIns="0" bIns="0"/>
          <a:lstStyle/>
          <a:p>
            <a:endParaRPr lang="el-GR" sz="3200" b="0" strike="noStrike" spc="-1">
              <a:latin typeface="Arial"/>
            </a:endParaRPr>
          </a:p>
        </p:txBody>
      </p:sp>
    </p:spTree>
  </p:cSld>
  <p:clrMapOvr>
    <a:masterClrMapping/>
  </p:clrMapOvr>
  <p:transition spd="slow">
    <p:pull dir="d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720000" y="683640"/>
            <a:ext cx="8460000" cy="10234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l-GR" sz="4400" b="0" strike="noStrike" spc="-1"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720000" y="1948680"/>
            <a:ext cx="4321440" cy="4384800"/>
          </a:xfrm>
          <a:prstGeom prst="rect">
            <a:avLst/>
          </a:prstGeom>
        </p:spPr>
        <p:txBody>
          <a:bodyPr lIns="0" tIns="0" rIns="0" bIns="0"/>
          <a:lstStyle/>
          <a:p>
            <a:endParaRPr lang="el-GR" sz="3200" b="0" strike="noStrike" spc="-1"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5257800" y="1948680"/>
            <a:ext cx="4321440" cy="4384800"/>
          </a:xfrm>
          <a:prstGeom prst="rect">
            <a:avLst/>
          </a:prstGeom>
        </p:spPr>
        <p:txBody>
          <a:bodyPr lIns="0" tIns="0" rIns="0" bIns="0"/>
          <a:lstStyle/>
          <a:p>
            <a:endParaRPr lang="el-GR" sz="3200" b="0" strike="noStrike" spc="-1">
              <a:latin typeface="Arial"/>
            </a:endParaRPr>
          </a:p>
        </p:txBody>
      </p:sp>
    </p:spTree>
  </p:cSld>
  <p:clrMapOvr>
    <a:masterClrMapping/>
  </p:clrMapOvr>
  <p:transition spd="slow">
    <p:pull dir="d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720000" y="683640"/>
            <a:ext cx="8460000" cy="10234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l-GR" sz="4400" b="0" strike="noStrike" spc="-1">
              <a:latin typeface="Arial"/>
            </a:endParaRPr>
          </a:p>
        </p:txBody>
      </p:sp>
    </p:spTree>
  </p:cSld>
  <p:clrMapOvr>
    <a:masterClrMapping/>
  </p:clrMapOvr>
  <p:transition spd="slow">
    <p:pull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720000" y="683640"/>
            <a:ext cx="8460000" cy="10234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l-GR" sz="4400" b="0" strike="noStrike" spc="-1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720000" y="1948680"/>
            <a:ext cx="8855640" cy="4384800"/>
          </a:xfrm>
          <a:prstGeom prst="rect">
            <a:avLst/>
          </a:prstGeom>
        </p:spPr>
        <p:txBody>
          <a:bodyPr lIns="0" tIns="0" rIns="0" bIns="0"/>
          <a:lstStyle/>
          <a:p>
            <a:endParaRPr lang="el-GR" sz="3200" b="0" strike="noStrike" spc="-1">
              <a:latin typeface="Arial"/>
            </a:endParaRPr>
          </a:p>
        </p:txBody>
      </p:sp>
    </p:spTree>
  </p:cSld>
  <p:clrMapOvr>
    <a:masterClrMapping/>
  </p:clrMapOvr>
  <p:transition spd="slow">
    <p:pull dir="d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subTitle"/>
          </p:nvPr>
        </p:nvSpPr>
        <p:spPr>
          <a:xfrm>
            <a:off x="720000" y="683640"/>
            <a:ext cx="8460000" cy="4745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l-GR" sz="3200" b="0" strike="noStrike" spc="-1">
              <a:latin typeface="Arial"/>
            </a:endParaRPr>
          </a:p>
        </p:txBody>
      </p:sp>
    </p:spTree>
  </p:cSld>
  <p:clrMapOvr>
    <a:masterClrMapping/>
  </p:clrMapOvr>
  <p:transition spd="slow">
    <p:pull dir="d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720000" y="683640"/>
            <a:ext cx="8460000" cy="10234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l-GR" sz="4400" b="0" strike="noStrike" spc="-1">
              <a:latin typeface="Aria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720000" y="1948680"/>
            <a:ext cx="432144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el-GR" sz="3200" b="0" strike="noStrike" spc="-1">
              <a:latin typeface="Arial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5257800" y="1948680"/>
            <a:ext cx="4321440" cy="4384800"/>
          </a:xfrm>
          <a:prstGeom prst="rect">
            <a:avLst/>
          </a:prstGeom>
        </p:spPr>
        <p:txBody>
          <a:bodyPr lIns="0" tIns="0" rIns="0" bIns="0"/>
          <a:lstStyle/>
          <a:p>
            <a:endParaRPr lang="el-GR" sz="3200" b="0" strike="noStrike" spc="-1">
              <a:latin typeface="Arial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720000" y="4239000"/>
            <a:ext cx="432144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el-GR" sz="3200" b="0" strike="noStrike" spc="-1">
              <a:latin typeface="Arial"/>
            </a:endParaRPr>
          </a:p>
        </p:txBody>
      </p:sp>
    </p:spTree>
  </p:cSld>
  <p:clrMapOvr>
    <a:masterClrMapping/>
  </p:clrMapOvr>
  <p:transition spd="slow">
    <p:pull dir="d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720000" y="683640"/>
            <a:ext cx="8460000" cy="10234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l-GR" sz="4400" b="0" strike="noStrike" spc="-1">
              <a:latin typeface="Aria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720000" y="1948680"/>
            <a:ext cx="4321440" cy="4384800"/>
          </a:xfrm>
          <a:prstGeom prst="rect">
            <a:avLst/>
          </a:prstGeom>
        </p:spPr>
        <p:txBody>
          <a:bodyPr lIns="0" tIns="0" rIns="0" bIns="0"/>
          <a:lstStyle/>
          <a:p>
            <a:endParaRPr lang="el-GR" sz="3200" b="0" strike="noStrike" spc="-1">
              <a:latin typeface="Arial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5257800" y="1948680"/>
            <a:ext cx="432144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el-GR" sz="3200" b="0" strike="noStrike" spc="-1">
              <a:latin typeface="Arial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 type="body"/>
          </p:nvPr>
        </p:nvSpPr>
        <p:spPr>
          <a:xfrm>
            <a:off x="5257800" y="4239000"/>
            <a:ext cx="432144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el-GR" sz="3200" b="0" strike="noStrike" spc="-1">
              <a:latin typeface="Arial"/>
            </a:endParaRPr>
          </a:p>
        </p:txBody>
      </p:sp>
    </p:spTree>
  </p:cSld>
  <p:clrMapOvr>
    <a:masterClrMapping/>
  </p:clrMapOvr>
  <p:transition spd="slow">
    <p:pull dir="d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720000" y="683640"/>
            <a:ext cx="8460000" cy="10234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l-GR" sz="4400" b="0" strike="noStrike" spc="-1">
              <a:latin typeface="Arial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720000" y="1948680"/>
            <a:ext cx="432144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el-GR" sz="3200" b="0" strike="noStrike" spc="-1">
              <a:latin typeface="Arial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5257800" y="1948680"/>
            <a:ext cx="432144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el-GR" sz="3200" b="0" strike="noStrike" spc="-1">
              <a:latin typeface="Arial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 type="body"/>
          </p:nvPr>
        </p:nvSpPr>
        <p:spPr>
          <a:xfrm>
            <a:off x="720000" y="4239000"/>
            <a:ext cx="885564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el-GR" sz="3200" b="0" strike="noStrike" spc="-1">
              <a:latin typeface="Arial"/>
            </a:endParaRPr>
          </a:p>
        </p:txBody>
      </p:sp>
    </p:spTree>
  </p:cSld>
  <p:clrMapOvr>
    <a:masterClrMapping/>
  </p:clrMapOvr>
  <p:transition spd="slow">
    <p:pull dir="d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720000" y="683640"/>
            <a:ext cx="8460000" cy="10234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l-GR" sz="4400" b="0" strike="noStrike" spc="-1"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720000" y="1948680"/>
            <a:ext cx="885564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el-GR" sz="3200" b="0" strike="noStrike" spc="-1">
              <a:latin typeface="Arial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720000" y="4239000"/>
            <a:ext cx="885564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el-GR" sz="3200" b="0" strike="noStrike" spc="-1">
              <a:latin typeface="Arial"/>
            </a:endParaRPr>
          </a:p>
        </p:txBody>
      </p:sp>
    </p:spTree>
  </p:cSld>
  <p:clrMapOvr>
    <a:masterClrMapping/>
  </p:clrMapOvr>
  <p:transition spd="slow">
    <p:pull dir="d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720000" y="683640"/>
            <a:ext cx="8460000" cy="10234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l-GR" sz="4400" b="0" strike="noStrike" spc="-1">
              <a:latin typeface="Arial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720000" y="1948680"/>
            <a:ext cx="432144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el-GR" sz="3200" b="0" strike="noStrike" spc="-1">
              <a:latin typeface="Arial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5257800" y="1948680"/>
            <a:ext cx="432144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el-GR" sz="3200" b="0" strike="noStrike" spc="-1">
              <a:latin typeface="Arial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 type="body"/>
          </p:nvPr>
        </p:nvSpPr>
        <p:spPr>
          <a:xfrm>
            <a:off x="720000" y="4239000"/>
            <a:ext cx="432144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el-GR" sz="3200" b="0" strike="noStrike" spc="-1">
              <a:latin typeface="Arial"/>
            </a:endParaRPr>
          </a:p>
        </p:txBody>
      </p:sp>
      <p:sp>
        <p:nvSpPr>
          <p:cNvPr id="115" name="PlaceHolder 5"/>
          <p:cNvSpPr>
            <a:spLocks noGrp="1"/>
          </p:cNvSpPr>
          <p:nvPr>
            <p:ph type="body"/>
          </p:nvPr>
        </p:nvSpPr>
        <p:spPr>
          <a:xfrm>
            <a:off x="5257800" y="4239000"/>
            <a:ext cx="432144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el-GR" sz="3200" b="0" strike="noStrike" spc="-1">
              <a:latin typeface="Arial"/>
            </a:endParaRPr>
          </a:p>
        </p:txBody>
      </p:sp>
    </p:spTree>
  </p:cSld>
  <p:clrMapOvr>
    <a:masterClrMapping/>
  </p:clrMapOvr>
  <p:transition spd="slow">
    <p:pull dir="d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720000" y="683640"/>
            <a:ext cx="8460000" cy="10234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l-GR" sz="4400" b="0" strike="noStrike" spc="-1"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720000" y="1948680"/>
            <a:ext cx="285120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el-GR" sz="3200" b="0" strike="noStrike" spc="-1">
              <a:latin typeface="Arial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 type="body"/>
          </p:nvPr>
        </p:nvSpPr>
        <p:spPr>
          <a:xfrm>
            <a:off x="3714120" y="1948680"/>
            <a:ext cx="285120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el-GR" sz="3200" b="0" strike="noStrike" spc="-1">
              <a:latin typeface="Arial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 type="body"/>
          </p:nvPr>
        </p:nvSpPr>
        <p:spPr>
          <a:xfrm>
            <a:off x="6708240" y="1948680"/>
            <a:ext cx="285120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el-GR" sz="3200" b="0" strike="noStrike" spc="-1">
              <a:latin typeface="Arial"/>
            </a:endParaRPr>
          </a:p>
        </p:txBody>
      </p:sp>
      <p:sp>
        <p:nvSpPr>
          <p:cNvPr id="120" name="PlaceHolder 5"/>
          <p:cNvSpPr>
            <a:spLocks noGrp="1"/>
          </p:cNvSpPr>
          <p:nvPr>
            <p:ph type="body"/>
          </p:nvPr>
        </p:nvSpPr>
        <p:spPr>
          <a:xfrm>
            <a:off x="720000" y="4239000"/>
            <a:ext cx="285120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el-GR" sz="3200" b="0" strike="noStrike" spc="-1">
              <a:latin typeface="Arial"/>
            </a:endParaRPr>
          </a:p>
        </p:txBody>
      </p:sp>
      <p:sp>
        <p:nvSpPr>
          <p:cNvPr id="121" name="PlaceHolder 6"/>
          <p:cNvSpPr>
            <a:spLocks noGrp="1"/>
          </p:cNvSpPr>
          <p:nvPr>
            <p:ph type="body"/>
          </p:nvPr>
        </p:nvSpPr>
        <p:spPr>
          <a:xfrm>
            <a:off x="3714120" y="4239000"/>
            <a:ext cx="285120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el-GR" sz="3200" b="0" strike="noStrike" spc="-1">
              <a:latin typeface="Arial"/>
            </a:endParaRPr>
          </a:p>
        </p:txBody>
      </p:sp>
      <p:sp>
        <p:nvSpPr>
          <p:cNvPr id="122" name="PlaceHolder 7"/>
          <p:cNvSpPr>
            <a:spLocks noGrp="1"/>
          </p:cNvSpPr>
          <p:nvPr>
            <p:ph type="body"/>
          </p:nvPr>
        </p:nvSpPr>
        <p:spPr>
          <a:xfrm>
            <a:off x="6708240" y="4239000"/>
            <a:ext cx="285120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el-GR" sz="3200" b="0" strike="noStrike" spc="-1">
              <a:latin typeface="Arial"/>
            </a:endParaRPr>
          </a:p>
        </p:txBody>
      </p:sp>
    </p:spTree>
  </p:cSld>
  <p:clrMapOvr>
    <a:masterClrMapping/>
  </p:clrMapOvr>
  <p:transition spd="slow">
    <p:pull dir="d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ll dir="d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720000" y="683640"/>
            <a:ext cx="8460000" cy="10234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l-GR" sz="4400" b="0" strike="noStrike" spc="-1">
              <a:latin typeface="Arial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 type="subTitle"/>
          </p:nvPr>
        </p:nvSpPr>
        <p:spPr>
          <a:xfrm>
            <a:off x="720000" y="1948680"/>
            <a:ext cx="8855640" cy="438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l-GR" sz="3200" b="0" strike="noStrike" spc="-1">
              <a:latin typeface="Arial"/>
            </a:endParaRPr>
          </a:p>
        </p:txBody>
      </p:sp>
    </p:spTree>
  </p:cSld>
  <p:clrMapOvr>
    <a:masterClrMapping/>
  </p:clrMapOvr>
  <p:transition spd="slow">
    <p:pull dir="d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720000" y="683640"/>
            <a:ext cx="8460000" cy="10234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l-GR" sz="4400" b="0" strike="noStrike" spc="-1">
              <a:latin typeface="Arial"/>
            </a:endParaRPr>
          </a:p>
        </p:txBody>
      </p:sp>
      <p:sp>
        <p:nvSpPr>
          <p:cNvPr id="131" name="PlaceHolder 2"/>
          <p:cNvSpPr>
            <a:spLocks noGrp="1"/>
          </p:cNvSpPr>
          <p:nvPr>
            <p:ph type="body"/>
          </p:nvPr>
        </p:nvSpPr>
        <p:spPr>
          <a:xfrm>
            <a:off x="720000" y="1948680"/>
            <a:ext cx="8855640" cy="4384800"/>
          </a:xfrm>
          <a:prstGeom prst="rect">
            <a:avLst/>
          </a:prstGeom>
        </p:spPr>
        <p:txBody>
          <a:bodyPr lIns="0" tIns="0" rIns="0" bIns="0"/>
          <a:lstStyle/>
          <a:p>
            <a:endParaRPr lang="el-GR" sz="3200" b="0" strike="noStrike" spc="-1">
              <a:latin typeface="Arial"/>
            </a:endParaRPr>
          </a:p>
        </p:txBody>
      </p:sp>
    </p:spTree>
  </p:cSld>
  <p:clrMapOvr>
    <a:masterClrMapping/>
  </p:clrMapOvr>
  <p:transition spd="slow">
    <p:pull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720000" y="683640"/>
            <a:ext cx="8460000" cy="10234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l-GR" sz="4400" b="0" strike="noStrike" spc="-1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720000" y="1948680"/>
            <a:ext cx="4321440" cy="4384800"/>
          </a:xfrm>
          <a:prstGeom prst="rect">
            <a:avLst/>
          </a:prstGeom>
        </p:spPr>
        <p:txBody>
          <a:bodyPr lIns="0" tIns="0" rIns="0" bIns="0"/>
          <a:lstStyle/>
          <a:p>
            <a:endParaRPr lang="el-GR" sz="3200" b="0" strike="noStrike" spc="-1"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257800" y="1948680"/>
            <a:ext cx="4321440" cy="4384800"/>
          </a:xfrm>
          <a:prstGeom prst="rect">
            <a:avLst/>
          </a:prstGeom>
        </p:spPr>
        <p:txBody>
          <a:bodyPr lIns="0" tIns="0" rIns="0" bIns="0"/>
          <a:lstStyle/>
          <a:p>
            <a:endParaRPr lang="el-GR" sz="3200" b="0" strike="noStrike" spc="-1">
              <a:latin typeface="Arial"/>
            </a:endParaRPr>
          </a:p>
        </p:txBody>
      </p:sp>
    </p:spTree>
  </p:cSld>
  <p:clrMapOvr>
    <a:masterClrMapping/>
  </p:clrMapOvr>
  <p:transition spd="slow">
    <p:pull dir="d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720000" y="683640"/>
            <a:ext cx="8460000" cy="10234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l-GR" sz="4400" b="0" strike="noStrike" spc="-1">
              <a:latin typeface="Arial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 type="body"/>
          </p:nvPr>
        </p:nvSpPr>
        <p:spPr>
          <a:xfrm>
            <a:off x="720000" y="1948680"/>
            <a:ext cx="4321440" cy="4384800"/>
          </a:xfrm>
          <a:prstGeom prst="rect">
            <a:avLst/>
          </a:prstGeom>
        </p:spPr>
        <p:txBody>
          <a:bodyPr lIns="0" tIns="0" rIns="0" bIns="0"/>
          <a:lstStyle/>
          <a:p>
            <a:endParaRPr lang="el-GR" sz="3200" b="0" strike="noStrike" spc="-1">
              <a:latin typeface="Arial"/>
            </a:endParaRPr>
          </a:p>
        </p:txBody>
      </p:sp>
      <p:sp>
        <p:nvSpPr>
          <p:cNvPr id="134" name="PlaceHolder 3"/>
          <p:cNvSpPr>
            <a:spLocks noGrp="1"/>
          </p:cNvSpPr>
          <p:nvPr>
            <p:ph type="body"/>
          </p:nvPr>
        </p:nvSpPr>
        <p:spPr>
          <a:xfrm>
            <a:off x="5257800" y="1948680"/>
            <a:ext cx="4321440" cy="4384800"/>
          </a:xfrm>
          <a:prstGeom prst="rect">
            <a:avLst/>
          </a:prstGeom>
        </p:spPr>
        <p:txBody>
          <a:bodyPr lIns="0" tIns="0" rIns="0" bIns="0"/>
          <a:lstStyle/>
          <a:p>
            <a:endParaRPr lang="el-GR" sz="3200" b="0" strike="noStrike" spc="-1">
              <a:latin typeface="Arial"/>
            </a:endParaRPr>
          </a:p>
        </p:txBody>
      </p:sp>
    </p:spTree>
  </p:cSld>
  <p:clrMapOvr>
    <a:masterClrMapping/>
  </p:clrMapOvr>
  <p:transition spd="slow">
    <p:pull dir="d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720000" y="683640"/>
            <a:ext cx="8460000" cy="10234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l-GR" sz="4400" b="0" strike="noStrike" spc="-1">
              <a:latin typeface="Arial"/>
            </a:endParaRPr>
          </a:p>
        </p:txBody>
      </p:sp>
    </p:spTree>
  </p:cSld>
  <p:clrMapOvr>
    <a:masterClrMapping/>
  </p:clrMapOvr>
  <p:transition spd="slow">
    <p:pull dir="d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subTitle"/>
          </p:nvPr>
        </p:nvSpPr>
        <p:spPr>
          <a:xfrm>
            <a:off x="720000" y="683640"/>
            <a:ext cx="8460000" cy="4745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l-GR" sz="3200" b="0" strike="noStrike" spc="-1">
              <a:latin typeface="Arial"/>
            </a:endParaRPr>
          </a:p>
        </p:txBody>
      </p:sp>
    </p:spTree>
  </p:cSld>
  <p:clrMapOvr>
    <a:masterClrMapping/>
  </p:clrMapOvr>
  <p:transition spd="slow">
    <p:pull dir="d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720000" y="683640"/>
            <a:ext cx="8460000" cy="10234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l-GR" sz="4400" b="0" strike="noStrike" spc="-1">
              <a:latin typeface="Arial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 type="body"/>
          </p:nvPr>
        </p:nvSpPr>
        <p:spPr>
          <a:xfrm>
            <a:off x="720000" y="1948680"/>
            <a:ext cx="432144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el-GR" sz="3200" b="0" strike="noStrike" spc="-1">
              <a:latin typeface="Arial"/>
            </a:endParaRPr>
          </a:p>
        </p:txBody>
      </p:sp>
      <p:sp>
        <p:nvSpPr>
          <p:cNvPr id="139" name="PlaceHolder 3"/>
          <p:cNvSpPr>
            <a:spLocks noGrp="1"/>
          </p:cNvSpPr>
          <p:nvPr>
            <p:ph type="body"/>
          </p:nvPr>
        </p:nvSpPr>
        <p:spPr>
          <a:xfrm>
            <a:off x="5257800" y="1948680"/>
            <a:ext cx="4321440" cy="4384800"/>
          </a:xfrm>
          <a:prstGeom prst="rect">
            <a:avLst/>
          </a:prstGeom>
        </p:spPr>
        <p:txBody>
          <a:bodyPr lIns="0" tIns="0" rIns="0" bIns="0"/>
          <a:lstStyle/>
          <a:p>
            <a:endParaRPr lang="el-GR" sz="3200" b="0" strike="noStrike" spc="-1">
              <a:latin typeface="Arial"/>
            </a:endParaRPr>
          </a:p>
        </p:txBody>
      </p:sp>
      <p:sp>
        <p:nvSpPr>
          <p:cNvPr id="140" name="PlaceHolder 4"/>
          <p:cNvSpPr>
            <a:spLocks noGrp="1"/>
          </p:cNvSpPr>
          <p:nvPr>
            <p:ph type="body"/>
          </p:nvPr>
        </p:nvSpPr>
        <p:spPr>
          <a:xfrm>
            <a:off x="720000" y="4239000"/>
            <a:ext cx="432144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el-GR" sz="3200" b="0" strike="noStrike" spc="-1">
              <a:latin typeface="Arial"/>
            </a:endParaRPr>
          </a:p>
        </p:txBody>
      </p:sp>
    </p:spTree>
  </p:cSld>
  <p:clrMapOvr>
    <a:masterClrMapping/>
  </p:clrMapOvr>
  <p:transition spd="slow">
    <p:pull dir="d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720000" y="683640"/>
            <a:ext cx="8460000" cy="10234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l-GR" sz="4400" b="0" strike="noStrike" spc="-1">
              <a:latin typeface="Arial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 type="body"/>
          </p:nvPr>
        </p:nvSpPr>
        <p:spPr>
          <a:xfrm>
            <a:off x="720000" y="1948680"/>
            <a:ext cx="4321440" cy="4384800"/>
          </a:xfrm>
          <a:prstGeom prst="rect">
            <a:avLst/>
          </a:prstGeom>
        </p:spPr>
        <p:txBody>
          <a:bodyPr lIns="0" tIns="0" rIns="0" bIns="0"/>
          <a:lstStyle/>
          <a:p>
            <a:endParaRPr lang="el-GR" sz="3200" b="0" strike="noStrike" spc="-1">
              <a:latin typeface="Arial"/>
            </a:endParaRPr>
          </a:p>
        </p:txBody>
      </p:sp>
      <p:sp>
        <p:nvSpPr>
          <p:cNvPr id="143" name="PlaceHolder 3"/>
          <p:cNvSpPr>
            <a:spLocks noGrp="1"/>
          </p:cNvSpPr>
          <p:nvPr>
            <p:ph type="body"/>
          </p:nvPr>
        </p:nvSpPr>
        <p:spPr>
          <a:xfrm>
            <a:off x="5257800" y="1948680"/>
            <a:ext cx="432144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el-GR" sz="3200" b="0" strike="noStrike" spc="-1">
              <a:latin typeface="Arial"/>
            </a:endParaRPr>
          </a:p>
        </p:txBody>
      </p:sp>
      <p:sp>
        <p:nvSpPr>
          <p:cNvPr id="144" name="PlaceHolder 4"/>
          <p:cNvSpPr>
            <a:spLocks noGrp="1"/>
          </p:cNvSpPr>
          <p:nvPr>
            <p:ph type="body"/>
          </p:nvPr>
        </p:nvSpPr>
        <p:spPr>
          <a:xfrm>
            <a:off x="5257800" y="4239000"/>
            <a:ext cx="432144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el-GR" sz="3200" b="0" strike="noStrike" spc="-1">
              <a:latin typeface="Arial"/>
            </a:endParaRPr>
          </a:p>
        </p:txBody>
      </p:sp>
    </p:spTree>
  </p:cSld>
  <p:clrMapOvr>
    <a:masterClrMapping/>
  </p:clrMapOvr>
  <p:transition spd="slow">
    <p:pull dir="d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720000" y="683640"/>
            <a:ext cx="8460000" cy="10234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l-GR" sz="4400" b="0" strike="noStrike" spc="-1">
              <a:latin typeface="Arial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 type="body"/>
          </p:nvPr>
        </p:nvSpPr>
        <p:spPr>
          <a:xfrm>
            <a:off x="720000" y="1948680"/>
            <a:ext cx="432144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el-GR" sz="3200" b="0" strike="noStrike" spc="-1">
              <a:latin typeface="Arial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 type="body"/>
          </p:nvPr>
        </p:nvSpPr>
        <p:spPr>
          <a:xfrm>
            <a:off x="5257800" y="1948680"/>
            <a:ext cx="432144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el-GR" sz="3200" b="0" strike="noStrike" spc="-1">
              <a:latin typeface="Arial"/>
            </a:endParaRPr>
          </a:p>
        </p:txBody>
      </p:sp>
      <p:sp>
        <p:nvSpPr>
          <p:cNvPr id="148" name="PlaceHolder 4"/>
          <p:cNvSpPr>
            <a:spLocks noGrp="1"/>
          </p:cNvSpPr>
          <p:nvPr>
            <p:ph type="body"/>
          </p:nvPr>
        </p:nvSpPr>
        <p:spPr>
          <a:xfrm>
            <a:off x="720000" y="4239000"/>
            <a:ext cx="885564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el-GR" sz="3200" b="0" strike="noStrike" spc="-1">
              <a:latin typeface="Arial"/>
            </a:endParaRPr>
          </a:p>
        </p:txBody>
      </p:sp>
    </p:spTree>
  </p:cSld>
  <p:clrMapOvr>
    <a:masterClrMapping/>
  </p:clrMapOvr>
  <p:transition spd="slow">
    <p:pull dir="d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720000" y="683640"/>
            <a:ext cx="8460000" cy="10234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l-GR" sz="4400" b="0" strike="noStrike" spc="-1">
              <a:latin typeface="Arial"/>
            </a:endParaRPr>
          </a:p>
        </p:txBody>
      </p:sp>
      <p:sp>
        <p:nvSpPr>
          <p:cNvPr id="150" name="PlaceHolder 2"/>
          <p:cNvSpPr>
            <a:spLocks noGrp="1"/>
          </p:cNvSpPr>
          <p:nvPr>
            <p:ph type="body"/>
          </p:nvPr>
        </p:nvSpPr>
        <p:spPr>
          <a:xfrm>
            <a:off x="720000" y="1948680"/>
            <a:ext cx="885564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el-GR" sz="3200" b="0" strike="noStrike" spc="-1">
              <a:latin typeface="Arial"/>
            </a:endParaRPr>
          </a:p>
        </p:txBody>
      </p:sp>
      <p:sp>
        <p:nvSpPr>
          <p:cNvPr id="151" name="PlaceHolder 3"/>
          <p:cNvSpPr>
            <a:spLocks noGrp="1"/>
          </p:cNvSpPr>
          <p:nvPr>
            <p:ph type="body"/>
          </p:nvPr>
        </p:nvSpPr>
        <p:spPr>
          <a:xfrm>
            <a:off x="720000" y="4239000"/>
            <a:ext cx="885564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el-GR" sz="3200" b="0" strike="noStrike" spc="-1">
              <a:latin typeface="Arial"/>
            </a:endParaRPr>
          </a:p>
        </p:txBody>
      </p:sp>
    </p:spTree>
  </p:cSld>
  <p:clrMapOvr>
    <a:masterClrMapping/>
  </p:clrMapOvr>
  <p:transition spd="slow">
    <p:pull dir="d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720000" y="683640"/>
            <a:ext cx="8460000" cy="10234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l-GR" sz="4400" b="0" strike="noStrike" spc="-1">
              <a:latin typeface="Arial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 type="body"/>
          </p:nvPr>
        </p:nvSpPr>
        <p:spPr>
          <a:xfrm>
            <a:off x="720000" y="1948680"/>
            <a:ext cx="432144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el-GR" sz="3200" b="0" strike="noStrike" spc="-1">
              <a:latin typeface="Arial"/>
            </a:endParaRPr>
          </a:p>
        </p:txBody>
      </p:sp>
      <p:sp>
        <p:nvSpPr>
          <p:cNvPr id="154" name="PlaceHolder 3"/>
          <p:cNvSpPr>
            <a:spLocks noGrp="1"/>
          </p:cNvSpPr>
          <p:nvPr>
            <p:ph type="body"/>
          </p:nvPr>
        </p:nvSpPr>
        <p:spPr>
          <a:xfrm>
            <a:off x="5257800" y="1948680"/>
            <a:ext cx="432144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el-GR" sz="3200" b="0" strike="noStrike" spc="-1">
              <a:latin typeface="Arial"/>
            </a:endParaRPr>
          </a:p>
        </p:txBody>
      </p:sp>
      <p:sp>
        <p:nvSpPr>
          <p:cNvPr id="155" name="PlaceHolder 4"/>
          <p:cNvSpPr>
            <a:spLocks noGrp="1"/>
          </p:cNvSpPr>
          <p:nvPr>
            <p:ph type="body"/>
          </p:nvPr>
        </p:nvSpPr>
        <p:spPr>
          <a:xfrm>
            <a:off x="720000" y="4239000"/>
            <a:ext cx="432144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el-GR" sz="3200" b="0" strike="noStrike" spc="-1">
              <a:latin typeface="Arial"/>
            </a:endParaRPr>
          </a:p>
        </p:txBody>
      </p:sp>
      <p:sp>
        <p:nvSpPr>
          <p:cNvPr id="156" name="PlaceHolder 5"/>
          <p:cNvSpPr>
            <a:spLocks noGrp="1"/>
          </p:cNvSpPr>
          <p:nvPr>
            <p:ph type="body"/>
          </p:nvPr>
        </p:nvSpPr>
        <p:spPr>
          <a:xfrm>
            <a:off x="5257800" y="4239000"/>
            <a:ext cx="432144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el-GR" sz="3200" b="0" strike="noStrike" spc="-1">
              <a:latin typeface="Arial"/>
            </a:endParaRPr>
          </a:p>
        </p:txBody>
      </p:sp>
    </p:spTree>
  </p:cSld>
  <p:clrMapOvr>
    <a:masterClrMapping/>
  </p:clrMapOvr>
  <p:transition spd="slow">
    <p:pull dir="d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 type="title"/>
          </p:nvPr>
        </p:nvSpPr>
        <p:spPr>
          <a:xfrm>
            <a:off x="720000" y="683640"/>
            <a:ext cx="8460000" cy="10234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l-GR" sz="4400" b="0" strike="noStrike" spc="-1">
              <a:latin typeface="Arial"/>
            </a:endParaRPr>
          </a:p>
        </p:txBody>
      </p:sp>
      <p:sp>
        <p:nvSpPr>
          <p:cNvPr id="158" name="PlaceHolder 2"/>
          <p:cNvSpPr>
            <a:spLocks noGrp="1"/>
          </p:cNvSpPr>
          <p:nvPr>
            <p:ph type="body"/>
          </p:nvPr>
        </p:nvSpPr>
        <p:spPr>
          <a:xfrm>
            <a:off x="720000" y="1948680"/>
            <a:ext cx="285120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el-GR" sz="3200" b="0" strike="noStrike" spc="-1">
              <a:latin typeface="Arial"/>
            </a:endParaRPr>
          </a:p>
        </p:txBody>
      </p:sp>
      <p:sp>
        <p:nvSpPr>
          <p:cNvPr id="159" name="PlaceHolder 3"/>
          <p:cNvSpPr>
            <a:spLocks noGrp="1"/>
          </p:cNvSpPr>
          <p:nvPr>
            <p:ph type="body"/>
          </p:nvPr>
        </p:nvSpPr>
        <p:spPr>
          <a:xfrm>
            <a:off x="3714120" y="1948680"/>
            <a:ext cx="285120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el-GR" sz="3200" b="0" strike="noStrike" spc="-1">
              <a:latin typeface="Arial"/>
            </a:endParaRPr>
          </a:p>
        </p:txBody>
      </p:sp>
      <p:sp>
        <p:nvSpPr>
          <p:cNvPr id="160" name="PlaceHolder 4"/>
          <p:cNvSpPr>
            <a:spLocks noGrp="1"/>
          </p:cNvSpPr>
          <p:nvPr>
            <p:ph type="body"/>
          </p:nvPr>
        </p:nvSpPr>
        <p:spPr>
          <a:xfrm>
            <a:off x="6708240" y="1948680"/>
            <a:ext cx="285120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el-GR" sz="3200" b="0" strike="noStrike" spc="-1">
              <a:latin typeface="Arial"/>
            </a:endParaRPr>
          </a:p>
        </p:txBody>
      </p:sp>
      <p:sp>
        <p:nvSpPr>
          <p:cNvPr id="161" name="PlaceHolder 5"/>
          <p:cNvSpPr>
            <a:spLocks noGrp="1"/>
          </p:cNvSpPr>
          <p:nvPr>
            <p:ph type="body"/>
          </p:nvPr>
        </p:nvSpPr>
        <p:spPr>
          <a:xfrm>
            <a:off x="720000" y="4239000"/>
            <a:ext cx="285120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el-GR" sz="3200" b="0" strike="noStrike" spc="-1">
              <a:latin typeface="Arial"/>
            </a:endParaRPr>
          </a:p>
        </p:txBody>
      </p:sp>
      <p:sp>
        <p:nvSpPr>
          <p:cNvPr id="162" name="PlaceHolder 6"/>
          <p:cNvSpPr>
            <a:spLocks noGrp="1"/>
          </p:cNvSpPr>
          <p:nvPr>
            <p:ph type="body"/>
          </p:nvPr>
        </p:nvSpPr>
        <p:spPr>
          <a:xfrm>
            <a:off x="3714120" y="4239000"/>
            <a:ext cx="285120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el-GR" sz="3200" b="0" strike="noStrike" spc="-1">
              <a:latin typeface="Arial"/>
            </a:endParaRPr>
          </a:p>
        </p:txBody>
      </p:sp>
      <p:sp>
        <p:nvSpPr>
          <p:cNvPr id="163" name="PlaceHolder 7"/>
          <p:cNvSpPr>
            <a:spLocks noGrp="1"/>
          </p:cNvSpPr>
          <p:nvPr>
            <p:ph type="body"/>
          </p:nvPr>
        </p:nvSpPr>
        <p:spPr>
          <a:xfrm>
            <a:off x="6708240" y="4239000"/>
            <a:ext cx="285120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el-GR" sz="3200" b="0" strike="noStrike" spc="-1">
              <a:latin typeface="Arial"/>
            </a:endParaRPr>
          </a:p>
        </p:txBody>
      </p:sp>
    </p:spTree>
  </p:cSld>
  <p:clrMapOvr>
    <a:masterClrMapping/>
  </p:clrMapOvr>
  <p:transition spd="slow">
    <p:pull dir="d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ll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720000" y="683640"/>
            <a:ext cx="8460000" cy="10234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l-GR" sz="4400" b="0" strike="noStrike" spc="-1">
              <a:latin typeface="Arial"/>
            </a:endParaRPr>
          </a:p>
        </p:txBody>
      </p:sp>
    </p:spTree>
  </p:cSld>
  <p:clrMapOvr>
    <a:masterClrMapping/>
  </p:clrMapOvr>
  <p:transition spd="slow">
    <p:pull dir="d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laceHolder 1"/>
          <p:cNvSpPr>
            <a:spLocks noGrp="1"/>
          </p:cNvSpPr>
          <p:nvPr>
            <p:ph type="title"/>
          </p:nvPr>
        </p:nvSpPr>
        <p:spPr>
          <a:xfrm>
            <a:off x="720000" y="683640"/>
            <a:ext cx="8460000" cy="10234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l-GR" sz="4400" b="0" strike="noStrike" spc="-1">
              <a:latin typeface="Arial"/>
            </a:endParaRPr>
          </a:p>
        </p:txBody>
      </p:sp>
      <p:sp>
        <p:nvSpPr>
          <p:cNvPr id="170" name="PlaceHolder 2"/>
          <p:cNvSpPr>
            <a:spLocks noGrp="1"/>
          </p:cNvSpPr>
          <p:nvPr>
            <p:ph type="subTitle"/>
          </p:nvPr>
        </p:nvSpPr>
        <p:spPr>
          <a:xfrm>
            <a:off x="720000" y="1948680"/>
            <a:ext cx="8855640" cy="438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l-GR" sz="3200" b="0" strike="noStrike" spc="-1">
              <a:latin typeface="Arial"/>
            </a:endParaRPr>
          </a:p>
        </p:txBody>
      </p:sp>
    </p:spTree>
  </p:cSld>
  <p:clrMapOvr>
    <a:masterClrMapping/>
  </p:clrMapOvr>
  <p:transition spd="slow">
    <p:pull dir="d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720000" y="683640"/>
            <a:ext cx="8460000" cy="10234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l-GR" sz="4400" b="0" strike="noStrike" spc="-1">
              <a:latin typeface="Arial"/>
            </a:endParaRPr>
          </a:p>
        </p:txBody>
      </p:sp>
      <p:sp>
        <p:nvSpPr>
          <p:cNvPr id="172" name="PlaceHolder 2"/>
          <p:cNvSpPr>
            <a:spLocks noGrp="1"/>
          </p:cNvSpPr>
          <p:nvPr>
            <p:ph type="body"/>
          </p:nvPr>
        </p:nvSpPr>
        <p:spPr>
          <a:xfrm>
            <a:off x="720000" y="1948680"/>
            <a:ext cx="8855640" cy="4384800"/>
          </a:xfrm>
          <a:prstGeom prst="rect">
            <a:avLst/>
          </a:prstGeom>
        </p:spPr>
        <p:txBody>
          <a:bodyPr lIns="0" tIns="0" rIns="0" bIns="0"/>
          <a:lstStyle/>
          <a:p>
            <a:endParaRPr lang="el-GR" sz="3200" b="0" strike="noStrike" spc="-1">
              <a:latin typeface="Arial"/>
            </a:endParaRPr>
          </a:p>
        </p:txBody>
      </p:sp>
    </p:spTree>
  </p:cSld>
  <p:clrMapOvr>
    <a:masterClrMapping/>
  </p:clrMapOvr>
  <p:transition spd="slow">
    <p:pull dir="d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title"/>
          </p:nvPr>
        </p:nvSpPr>
        <p:spPr>
          <a:xfrm>
            <a:off x="720000" y="683640"/>
            <a:ext cx="8460000" cy="10234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l-GR" sz="4400" b="0" strike="noStrike" spc="-1">
              <a:latin typeface="Arial"/>
            </a:endParaRPr>
          </a:p>
        </p:txBody>
      </p:sp>
      <p:sp>
        <p:nvSpPr>
          <p:cNvPr id="174" name="PlaceHolder 2"/>
          <p:cNvSpPr>
            <a:spLocks noGrp="1"/>
          </p:cNvSpPr>
          <p:nvPr>
            <p:ph type="body"/>
          </p:nvPr>
        </p:nvSpPr>
        <p:spPr>
          <a:xfrm>
            <a:off x="720000" y="1948680"/>
            <a:ext cx="4321440" cy="4384800"/>
          </a:xfrm>
          <a:prstGeom prst="rect">
            <a:avLst/>
          </a:prstGeom>
        </p:spPr>
        <p:txBody>
          <a:bodyPr lIns="0" tIns="0" rIns="0" bIns="0"/>
          <a:lstStyle/>
          <a:p>
            <a:endParaRPr lang="el-GR" sz="3200" b="0" strike="noStrike" spc="-1">
              <a:latin typeface="Arial"/>
            </a:endParaRPr>
          </a:p>
        </p:txBody>
      </p:sp>
      <p:sp>
        <p:nvSpPr>
          <p:cNvPr id="175" name="PlaceHolder 3"/>
          <p:cNvSpPr>
            <a:spLocks noGrp="1"/>
          </p:cNvSpPr>
          <p:nvPr>
            <p:ph type="body"/>
          </p:nvPr>
        </p:nvSpPr>
        <p:spPr>
          <a:xfrm>
            <a:off x="5257800" y="1948680"/>
            <a:ext cx="4321440" cy="4384800"/>
          </a:xfrm>
          <a:prstGeom prst="rect">
            <a:avLst/>
          </a:prstGeom>
        </p:spPr>
        <p:txBody>
          <a:bodyPr lIns="0" tIns="0" rIns="0" bIns="0"/>
          <a:lstStyle/>
          <a:p>
            <a:endParaRPr lang="el-GR" sz="3200" b="0" strike="noStrike" spc="-1">
              <a:latin typeface="Arial"/>
            </a:endParaRPr>
          </a:p>
        </p:txBody>
      </p:sp>
    </p:spTree>
  </p:cSld>
  <p:clrMapOvr>
    <a:masterClrMapping/>
  </p:clrMapOvr>
  <p:transition spd="slow">
    <p:pull dir="d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title"/>
          </p:nvPr>
        </p:nvSpPr>
        <p:spPr>
          <a:xfrm>
            <a:off x="720000" y="683640"/>
            <a:ext cx="8460000" cy="10234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l-GR" sz="4400" b="0" strike="noStrike" spc="-1">
              <a:latin typeface="Arial"/>
            </a:endParaRPr>
          </a:p>
        </p:txBody>
      </p:sp>
    </p:spTree>
  </p:cSld>
  <p:clrMapOvr>
    <a:masterClrMapping/>
  </p:clrMapOvr>
  <p:transition spd="slow">
    <p:pull dir="d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laceHolder 1"/>
          <p:cNvSpPr>
            <a:spLocks noGrp="1"/>
          </p:cNvSpPr>
          <p:nvPr>
            <p:ph type="subTitle"/>
          </p:nvPr>
        </p:nvSpPr>
        <p:spPr>
          <a:xfrm>
            <a:off x="720000" y="683640"/>
            <a:ext cx="8460000" cy="4745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l-GR" sz="3200" b="0" strike="noStrike" spc="-1">
              <a:latin typeface="Arial"/>
            </a:endParaRPr>
          </a:p>
        </p:txBody>
      </p:sp>
    </p:spTree>
  </p:cSld>
  <p:clrMapOvr>
    <a:masterClrMapping/>
  </p:clrMapOvr>
  <p:transition spd="slow">
    <p:pull dir="d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720000" y="683640"/>
            <a:ext cx="8460000" cy="10234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l-GR" sz="4400" b="0" strike="noStrike" spc="-1">
              <a:latin typeface="Arial"/>
            </a:endParaRPr>
          </a:p>
        </p:txBody>
      </p:sp>
      <p:sp>
        <p:nvSpPr>
          <p:cNvPr id="179" name="PlaceHolder 2"/>
          <p:cNvSpPr>
            <a:spLocks noGrp="1"/>
          </p:cNvSpPr>
          <p:nvPr>
            <p:ph type="body"/>
          </p:nvPr>
        </p:nvSpPr>
        <p:spPr>
          <a:xfrm>
            <a:off x="720000" y="1948680"/>
            <a:ext cx="432144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el-GR" sz="3200" b="0" strike="noStrike" spc="-1">
              <a:latin typeface="Arial"/>
            </a:endParaRPr>
          </a:p>
        </p:txBody>
      </p:sp>
      <p:sp>
        <p:nvSpPr>
          <p:cNvPr id="180" name="PlaceHolder 3"/>
          <p:cNvSpPr>
            <a:spLocks noGrp="1"/>
          </p:cNvSpPr>
          <p:nvPr>
            <p:ph type="body"/>
          </p:nvPr>
        </p:nvSpPr>
        <p:spPr>
          <a:xfrm>
            <a:off x="5257800" y="1948680"/>
            <a:ext cx="4321440" cy="4384800"/>
          </a:xfrm>
          <a:prstGeom prst="rect">
            <a:avLst/>
          </a:prstGeom>
        </p:spPr>
        <p:txBody>
          <a:bodyPr lIns="0" tIns="0" rIns="0" bIns="0"/>
          <a:lstStyle/>
          <a:p>
            <a:endParaRPr lang="el-GR" sz="3200" b="0" strike="noStrike" spc="-1">
              <a:latin typeface="Arial"/>
            </a:endParaRPr>
          </a:p>
        </p:txBody>
      </p:sp>
      <p:sp>
        <p:nvSpPr>
          <p:cNvPr id="181" name="PlaceHolder 4"/>
          <p:cNvSpPr>
            <a:spLocks noGrp="1"/>
          </p:cNvSpPr>
          <p:nvPr>
            <p:ph type="body"/>
          </p:nvPr>
        </p:nvSpPr>
        <p:spPr>
          <a:xfrm>
            <a:off x="720000" y="4239000"/>
            <a:ext cx="432144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el-GR" sz="3200" b="0" strike="noStrike" spc="-1">
              <a:latin typeface="Arial"/>
            </a:endParaRPr>
          </a:p>
        </p:txBody>
      </p:sp>
    </p:spTree>
  </p:cSld>
  <p:clrMapOvr>
    <a:masterClrMapping/>
  </p:clrMapOvr>
  <p:transition spd="slow">
    <p:pull dir="d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laceHolder 1"/>
          <p:cNvSpPr>
            <a:spLocks noGrp="1"/>
          </p:cNvSpPr>
          <p:nvPr>
            <p:ph type="title"/>
          </p:nvPr>
        </p:nvSpPr>
        <p:spPr>
          <a:xfrm>
            <a:off x="720000" y="683640"/>
            <a:ext cx="8460000" cy="10234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l-GR" sz="4400" b="0" strike="noStrike" spc="-1">
              <a:latin typeface="Arial"/>
            </a:endParaRPr>
          </a:p>
        </p:txBody>
      </p:sp>
      <p:sp>
        <p:nvSpPr>
          <p:cNvPr id="183" name="PlaceHolder 2"/>
          <p:cNvSpPr>
            <a:spLocks noGrp="1"/>
          </p:cNvSpPr>
          <p:nvPr>
            <p:ph type="body"/>
          </p:nvPr>
        </p:nvSpPr>
        <p:spPr>
          <a:xfrm>
            <a:off x="720000" y="1948680"/>
            <a:ext cx="4321440" cy="4384800"/>
          </a:xfrm>
          <a:prstGeom prst="rect">
            <a:avLst/>
          </a:prstGeom>
        </p:spPr>
        <p:txBody>
          <a:bodyPr lIns="0" tIns="0" rIns="0" bIns="0"/>
          <a:lstStyle/>
          <a:p>
            <a:endParaRPr lang="el-GR" sz="3200" b="0" strike="noStrike" spc="-1">
              <a:latin typeface="Arial"/>
            </a:endParaRPr>
          </a:p>
        </p:txBody>
      </p:sp>
      <p:sp>
        <p:nvSpPr>
          <p:cNvPr id="184" name="PlaceHolder 3"/>
          <p:cNvSpPr>
            <a:spLocks noGrp="1"/>
          </p:cNvSpPr>
          <p:nvPr>
            <p:ph type="body"/>
          </p:nvPr>
        </p:nvSpPr>
        <p:spPr>
          <a:xfrm>
            <a:off x="5257800" y="1948680"/>
            <a:ext cx="432144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el-GR" sz="3200" b="0" strike="noStrike" spc="-1">
              <a:latin typeface="Arial"/>
            </a:endParaRPr>
          </a:p>
        </p:txBody>
      </p:sp>
      <p:sp>
        <p:nvSpPr>
          <p:cNvPr id="185" name="PlaceHolder 4"/>
          <p:cNvSpPr>
            <a:spLocks noGrp="1"/>
          </p:cNvSpPr>
          <p:nvPr>
            <p:ph type="body"/>
          </p:nvPr>
        </p:nvSpPr>
        <p:spPr>
          <a:xfrm>
            <a:off x="5257800" y="4239000"/>
            <a:ext cx="432144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el-GR" sz="3200" b="0" strike="noStrike" spc="-1">
              <a:latin typeface="Arial"/>
            </a:endParaRPr>
          </a:p>
        </p:txBody>
      </p:sp>
    </p:spTree>
  </p:cSld>
  <p:clrMapOvr>
    <a:masterClrMapping/>
  </p:clrMapOvr>
  <p:transition spd="slow">
    <p:pull dir="d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PlaceHolder 1"/>
          <p:cNvSpPr>
            <a:spLocks noGrp="1"/>
          </p:cNvSpPr>
          <p:nvPr>
            <p:ph type="title"/>
          </p:nvPr>
        </p:nvSpPr>
        <p:spPr>
          <a:xfrm>
            <a:off x="720000" y="683640"/>
            <a:ext cx="8460000" cy="10234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l-GR" sz="4400" b="0" strike="noStrike" spc="-1">
              <a:latin typeface="Arial"/>
            </a:endParaRPr>
          </a:p>
        </p:txBody>
      </p:sp>
      <p:sp>
        <p:nvSpPr>
          <p:cNvPr id="187" name="PlaceHolder 2"/>
          <p:cNvSpPr>
            <a:spLocks noGrp="1"/>
          </p:cNvSpPr>
          <p:nvPr>
            <p:ph type="body"/>
          </p:nvPr>
        </p:nvSpPr>
        <p:spPr>
          <a:xfrm>
            <a:off x="720000" y="1948680"/>
            <a:ext cx="432144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el-GR" sz="3200" b="0" strike="noStrike" spc="-1">
              <a:latin typeface="Arial"/>
            </a:endParaRPr>
          </a:p>
        </p:txBody>
      </p:sp>
      <p:sp>
        <p:nvSpPr>
          <p:cNvPr id="188" name="PlaceHolder 3"/>
          <p:cNvSpPr>
            <a:spLocks noGrp="1"/>
          </p:cNvSpPr>
          <p:nvPr>
            <p:ph type="body"/>
          </p:nvPr>
        </p:nvSpPr>
        <p:spPr>
          <a:xfrm>
            <a:off x="5257800" y="1948680"/>
            <a:ext cx="432144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el-GR" sz="3200" b="0" strike="noStrike" spc="-1">
              <a:latin typeface="Arial"/>
            </a:endParaRPr>
          </a:p>
        </p:txBody>
      </p:sp>
      <p:sp>
        <p:nvSpPr>
          <p:cNvPr id="189" name="PlaceHolder 4"/>
          <p:cNvSpPr>
            <a:spLocks noGrp="1"/>
          </p:cNvSpPr>
          <p:nvPr>
            <p:ph type="body"/>
          </p:nvPr>
        </p:nvSpPr>
        <p:spPr>
          <a:xfrm>
            <a:off x="720000" y="4239000"/>
            <a:ext cx="885564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el-GR" sz="3200" b="0" strike="noStrike" spc="-1">
              <a:latin typeface="Arial"/>
            </a:endParaRPr>
          </a:p>
        </p:txBody>
      </p:sp>
    </p:spTree>
  </p:cSld>
  <p:clrMapOvr>
    <a:masterClrMapping/>
  </p:clrMapOvr>
  <p:transition spd="slow">
    <p:pull dir="d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title"/>
          </p:nvPr>
        </p:nvSpPr>
        <p:spPr>
          <a:xfrm>
            <a:off x="720000" y="683640"/>
            <a:ext cx="8460000" cy="10234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l-GR" sz="4400" b="0" strike="noStrike" spc="-1">
              <a:latin typeface="Arial"/>
            </a:endParaRPr>
          </a:p>
        </p:txBody>
      </p:sp>
      <p:sp>
        <p:nvSpPr>
          <p:cNvPr id="191" name="PlaceHolder 2"/>
          <p:cNvSpPr>
            <a:spLocks noGrp="1"/>
          </p:cNvSpPr>
          <p:nvPr>
            <p:ph type="body"/>
          </p:nvPr>
        </p:nvSpPr>
        <p:spPr>
          <a:xfrm>
            <a:off x="720000" y="1948680"/>
            <a:ext cx="885564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el-GR" sz="3200" b="0" strike="noStrike" spc="-1">
              <a:latin typeface="Arial"/>
            </a:endParaRPr>
          </a:p>
        </p:txBody>
      </p:sp>
      <p:sp>
        <p:nvSpPr>
          <p:cNvPr id="192" name="PlaceHolder 3"/>
          <p:cNvSpPr>
            <a:spLocks noGrp="1"/>
          </p:cNvSpPr>
          <p:nvPr>
            <p:ph type="body"/>
          </p:nvPr>
        </p:nvSpPr>
        <p:spPr>
          <a:xfrm>
            <a:off x="720000" y="4239000"/>
            <a:ext cx="885564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el-GR" sz="3200" b="0" strike="noStrike" spc="-1">
              <a:latin typeface="Arial"/>
            </a:endParaRPr>
          </a:p>
        </p:txBody>
      </p:sp>
    </p:spTree>
  </p:cSld>
  <p:clrMapOvr>
    <a:masterClrMapping/>
  </p:clrMapOvr>
  <p:transition spd="slow">
    <p:pull dir="d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PlaceHolder 1"/>
          <p:cNvSpPr>
            <a:spLocks noGrp="1"/>
          </p:cNvSpPr>
          <p:nvPr>
            <p:ph type="title"/>
          </p:nvPr>
        </p:nvSpPr>
        <p:spPr>
          <a:xfrm>
            <a:off x="720000" y="683640"/>
            <a:ext cx="8460000" cy="10234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l-GR" sz="4400" b="0" strike="noStrike" spc="-1">
              <a:latin typeface="Arial"/>
            </a:endParaRPr>
          </a:p>
        </p:txBody>
      </p:sp>
      <p:sp>
        <p:nvSpPr>
          <p:cNvPr id="194" name="PlaceHolder 2"/>
          <p:cNvSpPr>
            <a:spLocks noGrp="1"/>
          </p:cNvSpPr>
          <p:nvPr>
            <p:ph type="body"/>
          </p:nvPr>
        </p:nvSpPr>
        <p:spPr>
          <a:xfrm>
            <a:off x="720000" y="1948680"/>
            <a:ext cx="432144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el-GR" sz="3200" b="0" strike="noStrike" spc="-1">
              <a:latin typeface="Arial"/>
            </a:endParaRPr>
          </a:p>
        </p:txBody>
      </p:sp>
      <p:sp>
        <p:nvSpPr>
          <p:cNvPr id="195" name="PlaceHolder 3"/>
          <p:cNvSpPr>
            <a:spLocks noGrp="1"/>
          </p:cNvSpPr>
          <p:nvPr>
            <p:ph type="body"/>
          </p:nvPr>
        </p:nvSpPr>
        <p:spPr>
          <a:xfrm>
            <a:off x="5257800" y="1948680"/>
            <a:ext cx="432144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el-GR" sz="3200" b="0" strike="noStrike" spc="-1">
              <a:latin typeface="Arial"/>
            </a:endParaRPr>
          </a:p>
        </p:txBody>
      </p:sp>
      <p:sp>
        <p:nvSpPr>
          <p:cNvPr id="196" name="PlaceHolder 4"/>
          <p:cNvSpPr>
            <a:spLocks noGrp="1"/>
          </p:cNvSpPr>
          <p:nvPr>
            <p:ph type="body"/>
          </p:nvPr>
        </p:nvSpPr>
        <p:spPr>
          <a:xfrm>
            <a:off x="720000" y="4239000"/>
            <a:ext cx="432144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el-GR" sz="3200" b="0" strike="noStrike" spc="-1">
              <a:latin typeface="Arial"/>
            </a:endParaRPr>
          </a:p>
        </p:txBody>
      </p:sp>
      <p:sp>
        <p:nvSpPr>
          <p:cNvPr id="197" name="PlaceHolder 5"/>
          <p:cNvSpPr>
            <a:spLocks noGrp="1"/>
          </p:cNvSpPr>
          <p:nvPr>
            <p:ph type="body"/>
          </p:nvPr>
        </p:nvSpPr>
        <p:spPr>
          <a:xfrm>
            <a:off x="5257800" y="4239000"/>
            <a:ext cx="432144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el-GR" sz="3200" b="0" strike="noStrike" spc="-1">
              <a:latin typeface="Arial"/>
            </a:endParaRPr>
          </a:p>
        </p:txBody>
      </p:sp>
    </p:spTree>
  </p:cSld>
  <p:clrMapOvr>
    <a:masterClrMapping/>
  </p:clrMapOvr>
  <p:transition spd="slow">
    <p:pull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720000" y="683640"/>
            <a:ext cx="8460000" cy="4745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l-GR" sz="3200" b="0" strike="noStrike" spc="-1">
              <a:latin typeface="Arial"/>
            </a:endParaRPr>
          </a:p>
        </p:txBody>
      </p:sp>
    </p:spTree>
  </p:cSld>
  <p:clrMapOvr>
    <a:masterClrMapping/>
  </p:clrMapOvr>
  <p:transition spd="slow">
    <p:pull dir="d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PlaceHolder 1"/>
          <p:cNvSpPr>
            <a:spLocks noGrp="1"/>
          </p:cNvSpPr>
          <p:nvPr>
            <p:ph type="title"/>
          </p:nvPr>
        </p:nvSpPr>
        <p:spPr>
          <a:xfrm>
            <a:off x="720000" y="683640"/>
            <a:ext cx="8460000" cy="10234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l-GR" sz="4400" b="0" strike="noStrike" spc="-1">
              <a:latin typeface="Arial"/>
            </a:endParaRPr>
          </a:p>
        </p:txBody>
      </p:sp>
      <p:sp>
        <p:nvSpPr>
          <p:cNvPr id="199" name="PlaceHolder 2"/>
          <p:cNvSpPr>
            <a:spLocks noGrp="1"/>
          </p:cNvSpPr>
          <p:nvPr>
            <p:ph type="body"/>
          </p:nvPr>
        </p:nvSpPr>
        <p:spPr>
          <a:xfrm>
            <a:off x="720000" y="1948680"/>
            <a:ext cx="285120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el-GR" sz="3200" b="0" strike="noStrike" spc="-1">
              <a:latin typeface="Arial"/>
            </a:endParaRPr>
          </a:p>
        </p:txBody>
      </p:sp>
      <p:sp>
        <p:nvSpPr>
          <p:cNvPr id="200" name="PlaceHolder 3"/>
          <p:cNvSpPr>
            <a:spLocks noGrp="1"/>
          </p:cNvSpPr>
          <p:nvPr>
            <p:ph type="body"/>
          </p:nvPr>
        </p:nvSpPr>
        <p:spPr>
          <a:xfrm>
            <a:off x="3714120" y="1948680"/>
            <a:ext cx="285120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el-GR" sz="3200" b="0" strike="noStrike" spc="-1">
              <a:latin typeface="Arial"/>
            </a:endParaRPr>
          </a:p>
        </p:txBody>
      </p:sp>
      <p:sp>
        <p:nvSpPr>
          <p:cNvPr id="201" name="PlaceHolder 4"/>
          <p:cNvSpPr>
            <a:spLocks noGrp="1"/>
          </p:cNvSpPr>
          <p:nvPr>
            <p:ph type="body"/>
          </p:nvPr>
        </p:nvSpPr>
        <p:spPr>
          <a:xfrm>
            <a:off x="6708240" y="1948680"/>
            <a:ext cx="285120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el-GR" sz="3200" b="0" strike="noStrike" spc="-1">
              <a:latin typeface="Arial"/>
            </a:endParaRPr>
          </a:p>
        </p:txBody>
      </p:sp>
      <p:sp>
        <p:nvSpPr>
          <p:cNvPr id="202" name="PlaceHolder 5"/>
          <p:cNvSpPr>
            <a:spLocks noGrp="1"/>
          </p:cNvSpPr>
          <p:nvPr>
            <p:ph type="body"/>
          </p:nvPr>
        </p:nvSpPr>
        <p:spPr>
          <a:xfrm>
            <a:off x="720000" y="4239000"/>
            <a:ext cx="285120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el-GR" sz="3200" b="0" strike="noStrike" spc="-1">
              <a:latin typeface="Arial"/>
            </a:endParaRPr>
          </a:p>
        </p:txBody>
      </p:sp>
      <p:sp>
        <p:nvSpPr>
          <p:cNvPr id="203" name="PlaceHolder 6"/>
          <p:cNvSpPr>
            <a:spLocks noGrp="1"/>
          </p:cNvSpPr>
          <p:nvPr>
            <p:ph type="body"/>
          </p:nvPr>
        </p:nvSpPr>
        <p:spPr>
          <a:xfrm>
            <a:off x="3714120" y="4239000"/>
            <a:ext cx="285120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el-GR" sz="3200" b="0" strike="noStrike" spc="-1">
              <a:latin typeface="Arial"/>
            </a:endParaRPr>
          </a:p>
        </p:txBody>
      </p:sp>
      <p:sp>
        <p:nvSpPr>
          <p:cNvPr id="204" name="PlaceHolder 7"/>
          <p:cNvSpPr>
            <a:spLocks noGrp="1"/>
          </p:cNvSpPr>
          <p:nvPr>
            <p:ph type="body"/>
          </p:nvPr>
        </p:nvSpPr>
        <p:spPr>
          <a:xfrm>
            <a:off x="6708240" y="4239000"/>
            <a:ext cx="285120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el-GR" sz="3200" b="0" strike="noStrike" spc="-1">
              <a:latin typeface="Arial"/>
            </a:endParaRPr>
          </a:p>
        </p:txBody>
      </p:sp>
    </p:spTree>
  </p:cSld>
  <p:clrMapOvr>
    <a:masterClrMapping/>
  </p:clrMapOvr>
  <p:transition spd="slow">
    <p:pull dir="d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ll dir="d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PlaceHolder 1"/>
          <p:cNvSpPr>
            <a:spLocks noGrp="1"/>
          </p:cNvSpPr>
          <p:nvPr>
            <p:ph type="title"/>
          </p:nvPr>
        </p:nvSpPr>
        <p:spPr>
          <a:xfrm>
            <a:off x="720000" y="683640"/>
            <a:ext cx="8460000" cy="10234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l-GR" sz="4400" b="0" strike="noStrike" spc="-1">
              <a:latin typeface="Arial"/>
            </a:endParaRPr>
          </a:p>
        </p:txBody>
      </p:sp>
      <p:sp>
        <p:nvSpPr>
          <p:cNvPr id="211" name="PlaceHolder 2"/>
          <p:cNvSpPr>
            <a:spLocks noGrp="1"/>
          </p:cNvSpPr>
          <p:nvPr>
            <p:ph type="subTitle"/>
          </p:nvPr>
        </p:nvSpPr>
        <p:spPr>
          <a:xfrm>
            <a:off x="720000" y="1948680"/>
            <a:ext cx="8855640" cy="438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l-GR" sz="3200" b="0" strike="noStrike" spc="-1">
              <a:latin typeface="Arial"/>
            </a:endParaRPr>
          </a:p>
        </p:txBody>
      </p:sp>
    </p:spTree>
  </p:cSld>
  <p:clrMapOvr>
    <a:masterClrMapping/>
  </p:clrMapOvr>
  <p:transition spd="slow">
    <p:pull dir="d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PlaceHolder 1"/>
          <p:cNvSpPr>
            <a:spLocks noGrp="1"/>
          </p:cNvSpPr>
          <p:nvPr>
            <p:ph type="title"/>
          </p:nvPr>
        </p:nvSpPr>
        <p:spPr>
          <a:xfrm>
            <a:off x="720000" y="683640"/>
            <a:ext cx="8460000" cy="10234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l-GR" sz="4400" b="0" strike="noStrike" spc="-1">
              <a:latin typeface="Arial"/>
            </a:endParaRPr>
          </a:p>
        </p:txBody>
      </p:sp>
      <p:sp>
        <p:nvSpPr>
          <p:cNvPr id="213" name="PlaceHolder 2"/>
          <p:cNvSpPr>
            <a:spLocks noGrp="1"/>
          </p:cNvSpPr>
          <p:nvPr>
            <p:ph type="body"/>
          </p:nvPr>
        </p:nvSpPr>
        <p:spPr>
          <a:xfrm>
            <a:off x="720000" y="1948680"/>
            <a:ext cx="8855640" cy="4384800"/>
          </a:xfrm>
          <a:prstGeom prst="rect">
            <a:avLst/>
          </a:prstGeom>
        </p:spPr>
        <p:txBody>
          <a:bodyPr lIns="0" tIns="0" rIns="0" bIns="0"/>
          <a:lstStyle/>
          <a:p>
            <a:endParaRPr lang="el-GR" sz="3200" b="0" strike="noStrike" spc="-1">
              <a:latin typeface="Arial"/>
            </a:endParaRPr>
          </a:p>
        </p:txBody>
      </p:sp>
    </p:spTree>
  </p:cSld>
  <p:clrMapOvr>
    <a:masterClrMapping/>
  </p:clrMapOvr>
  <p:transition spd="slow">
    <p:pull dir="d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PlaceHolder 1"/>
          <p:cNvSpPr>
            <a:spLocks noGrp="1"/>
          </p:cNvSpPr>
          <p:nvPr>
            <p:ph type="title"/>
          </p:nvPr>
        </p:nvSpPr>
        <p:spPr>
          <a:xfrm>
            <a:off x="720000" y="683640"/>
            <a:ext cx="8460000" cy="10234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l-GR" sz="4400" b="0" strike="noStrike" spc="-1">
              <a:latin typeface="Arial"/>
            </a:endParaRPr>
          </a:p>
        </p:txBody>
      </p:sp>
      <p:sp>
        <p:nvSpPr>
          <p:cNvPr id="215" name="PlaceHolder 2"/>
          <p:cNvSpPr>
            <a:spLocks noGrp="1"/>
          </p:cNvSpPr>
          <p:nvPr>
            <p:ph type="body"/>
          </p:nvPr>
        </p:nvSpPr>
        <p:spPr>
          <a:xfrm>
            <a:off x="720000" y="1948680"/>
            <a:ext cx="4321440" cy="4384800"/>
          </a:xfrm>
          <a:prstGeom prst="rect">
            <a:avLst/>
          </a:prstGeom>
        </p:spPr>
        <p:txBody>
          <a:bodyPr lIns="0" tIns="0" rIns="0" bIns="0"/>
          <a:lstStyle/>
          <a:p>
            <a:endParaRPr lang="el-GR" sz="3200" b="0" strike="noStrike" spc="-1">
              <a:latin typeface="Arial"/>
            </a:endParaRPr>
          </a:p>
        </p:txBody>
      </p:sp>
      <p:sp>
        <p:nvSpPr>
          <p:cNvPr id="216" name="PlaceHolder 3"/>
          <p:cNvSpPr>
            <a:spLocks noGrp="1"/>
          </p:cNvSpPr>
          <p:nvPr>
            <p:ph type="body"/>
          </p:nvPr>
        </p:nvSpPr>
        <p:spPr>
          <a:xfrm>
            <a:off x="5257800" y="1948680"/>
            <a:ext cx="4321440" cy="4384800"/>
          </a:xfrm>
          <a:prstGeom prst="rect">
            <a:avLst/>
          </a:prstGeom>
        </p:spPr>
        <p:txBody>
          <a:bodyPr lIns="0" tIns="0" rIns="0" bIns="0"/>
          <a:lstStyle/>
          <a:p>
            <a:endParaRPr lang="el-GR" sz="3200" b="0" strike="noStrike" spc="-1">
              <a:latin typeface="Arial"/>
            </a:endParaRPr>
          </a:p>
        </p:txBody>
      </p:sp>
    </p:spTree>
  </p:cSld>
  <p:clrMapOvr>
    <a:masterClrMapping/>
  </p:clrMapOvr>
  <p:transition spd="slow">
    <p:pull dir="d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PlaceHolder 1"/>
          <p:cNvSpPr>
            <a:spLocks noGrp="1"/>
          </p:cNvSpPr>
          <p:nvPr>
            <p:ph type="title"/>
          </p:nvPr>
        </p:nvSpPr>
        <p:spPr>
          <a:xfrm>
            <a:off x="720000" y="683640"/>
            <a:ext cx="8460000" cy="10234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l-GR" sz="4400" b="0" strike="noStrike" spc="-1">
              <a:latin typeface="Arial"/>
            </a:endParaRPr>
          </a:p>
        </p:txBody>
      </p:sp>
    </p:spTree>
  </p:cSld>
  <p:clrMapOvr>
    <a:masterClrMapping/>
  </p:clrMapOvr>
  <p:transition spd="slow">
    <p:pull dir="d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PlaceHolder 1"/>
          <p:cNvSpPr>
            <a:spLocks noGrp="1"/>
          </p:cNvSpPr>
          <p:nvPr>
            <p:ph type="subTitle"/>
          </p:nvPr>
        </p:nvSpPr>
        <p:spPr>
          <a:xfrm>
            <a:off x="720000" y="683640"/>
            <a:ext cx="8460000" cy="4745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l-GR" sz="3200" b="0" strike="noStrike" spc="-1">
              <a:latin typeface="Arial"/>
            </a:endParaRPr>
          </a:p>
        </p:txBody>
      </p:sp>
    </p:spTree>
  </p:cSld>
  <p:clrMapOvr>
    <a:masterClrMapping/>
  </p:clrMapOvr>
  <p:transition spd="slow">
    <p:pull dir="d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PlaceHolder 1"/>
          <p:cNvSpPr>
            <a:spLocks noGrp="1"/>
          </p:cNvSpPr>
          <p:nvPr>
            <p:ph type="title"/>
          </p:nvPr>
        </p:nvSpPr>
        <p:spPr>
          <a:xfrm>
            <a:off x="720000" y="683640"/>
            <a:ext cx="8460000" cy="10234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l-GR" sz="4400" b="0" strike="noStrike" spc="-1">
              <a:latin typeface="Arial"/>
            </a:endParaRPr>
          </a:p>
        </p:txBody>
      </p:sp>
      <p:sp>
        <p:nvSpPr>
          <p:cNvPr id="220" name="PlaceHolder 2"/>
          <p:cNvSpPr>
            <a:spLocks noGrp="1"/>
          </p:cNvSpPr>
          <p:nvPr>
            <p:ph type="body"/>
          </p:nvPr>
        </p:nvSpPr>
        <p:spPr>
          <a:xfrm>
            <a:off x="720000" y="1948680"/>
            <a:ext cx="432144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el-GR" sz="3200" b="0" strike="noStrike" spc="-1">
              <a:latin typeface="Arial"/>
            </a:endParaRPr>
          </a:p>
        </p:txBody>
      </p:sp>
      <p:sp>
        <p:nvSpPr>
          <p:cNvPr id="221" name="PlaceHolder 3"/>
          <p:cNvSpPr>
            <a:spLocks noGrp="1"/>
          </p:cNvSpPr>
          <p:nvPr>
            <p:ph type="body"/>
          </p:nvPr>
        </p:nvSpPr>
        <p:spPr>
          <a:xfrm>
            <a:off x="5257800" y="1948680"/>
            <a:ext cx="4321440" cy="4384800"/>
          </a:xfrm>
          <a:prstGeom prst="rect">
            <a:avLst/>
          </a:prstGeom>
        </p:spPr>
        <p:txBody>
          <a:bodyPr lIns="0" tIns="0" rIns="0" bIns="0"/>
          <a:lstStyle/>
          <a:p>
            <a:endParaRPr lang="el-GR" sz="3200" b="0" strike="noStrike" spc="-1">
              <a:latin typeface="Arial"/>
            </a:endParaRPr>
          </a:p>
        </p:txBody>
      </p:sp>
      <p:sp>
        <p:nvSpPr>
          <p:cNvPr id="222" name="PlaceHolder 4"/>
          <p:cNvSpPr>
            <a:spLocks noGrp="1"/>
          </p:cNvSpPr>
          <p:nvPr>
            <p:ph type="body"/>
          </p:nvPr>
        </p:nvSpPr>
        <p:spPr>
          <a:xfrm>
            <a:off x="720000" y="4239000"/>
            <a:ext cx="432144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el-GR" sz="3200" b="0" strike="noStrike" spc="-1">
              <a:latin typeface="Arial"/>
            </a:endParaRPr>
          </a:p>
        </p:txBody>
      </p:sp>
    </p:spTree>
  </p:cSld>
  <p:clrMapOvr>
    <a:masterClrMapping/>
  </p:clrMapOvr>
  <p:transition spd="slow">
    <p:pull dir="d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PlaceHolder 1"/>
          <p:cNvSpPr>
            <a:spLocks noGrp="1"/>
          </p:cNvSpPr>
          <p:nvPr>
            <p:ph type="title"/>
          </p:nvPr>
        </p:nvSpPr>
        <p:spPr>
          <a:xfrm>
            <a:off x="720000" y="683640"/>
            <a:ext cx="8460000" cy="10234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l-GR" sz="4400" b="0" strike="noStrike" spc="-1">
              <a:latin typeface="Arial"/>
            </a:endParaRPr>
          </a:p>
        </p:txBody>
      </p:sp>
      <p:sp>
        <p:nvSpPr>
          <p:cNvPr id="224" name="PlaceHolder 2"/>
          <p:cNvSpPr>
            <a:spLocks noGrp="1"/>
          </p:cNvSpPr>
          <p:nvPr>
            <p:ph type="body"/>
          </p:nvPr>
        </p:nvSpPr>
        <p:spPr>
          <a:xfrm>
            <a:off x="720000" y="1948680"/>
            <a:ext cx="4321440" cy="4384800"/>
          </a:xfrm>
          <a:prstGeom prst="rect">
            <a:avLst/>
          </a:prstGeom>
        </p:spPr>
        <p:txBody>
          <a:bodyPr lIns="0" tIns="0" rIns="0" bIns="0"/>
          <a:lstStyle/>
          <a:p>
            <a:endParaRPr lang="el-GR" sz="3200" b="0" strike="noStrike" spc="-1">
              <a:latin typeface="Arial"/>
            </a:endParaRPr>
          </a:p>
        </p:txBody>
      </p:sp>
      <p:sp>
        <p:nvSpPr>
          <p:cNvPr id="225" name="PlaceHolder 3"/>
          <p:cNvSpPr>
            <a:spLocks noGrp="1"/>
          </p:cNvSpPr>
          <p:nvPr>
            <p:ph type="body"/>
          </p:nvPr>
        </p:nvSpPr>
        <p:spPr>
          <a:xfrm>
            <a:off x="5257800" y="1948680"/>
            <a:ext cx="432144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el-GR" sz="3200" b="0" strike="noStrike" spc="-1">
              <a:latin typeface="Arial"/>
            </a:endParaRPr>
          </a:p>
        </p:txBody>
      </p:sp>
      <p:sp>
        <p:nvSpPr>
          <p:cNvPr id="226" name="PlaceHolder 4"/>
          <p:cNvSpPr>
            <a:spLocks noGrp="1"/>
          </p:cNvSpPr>
          <p:nvPr>
            <p:ph type="body"/>
          </p:nvPr>
        </p:nvSpPr>
        <p:spPr>
          <a:xfrm>
            <a:off x="5257800" y="4239000"/>
            <a:ext cx="432144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el-GR" sz="3200" b="0" strike="noStrike" spc="-1">
              <a:latin typeface="Arial"/>
            </a:endParaRPr>
          </a:p>
        </p:txBody>
      </p:sp>
    </p:spTree>
  </p:cSld>
  <p:clrMapOvr>
    <a:masterClrMapping/>
  </p:clrMapOvr>
  <p:transition spd="slow">
    <p:pull dir="d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PlaceHolder 1"/>
          <p:cNvSpPr>
            <a:spLocks noGrp="1"/>
          </p:cNvSpPr>
          <p:nvPr>
            <p:ph type="title"/>
          </p:nvPr>
        </p:nvSpPr>
        <p:spPr>
          <a:xfrm>
            <a:off x="720000" y="683640"/>
            <a:ext cx="8460000" cy="10234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l-GR" sz="4400" b="0" strike="noStrike" spc="-1">
              <a:latin typeface="Arial"/>
            </a:endParaRPr>
          </a:p>
        </p:txBody>
      </p:sp>
      <p:sp>
        <p:nvSpPr>
          <p:cNvPr id="228" name="PlaceHolder 2"/>
          <p:cNvSpPr>
            <a:spLocks noGrp="1"/>
          </p:cNvSpPr>
          <p:nvPr>
            <p:ph type="body"/>
          </p:nvPr>
        </p:nvSpPr>
        <p:spPr>
          <a:xfrm>
            <a:off x="720000" y="1948680"/>
            <a:ext cx="432144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el-GR" sz="3200" b="0" strike="noStrike" spc="-1">
              <a:latin typeface="Arial"/>
            </a:endParaRPr>
          </a:p>
        </p:txBody>
      </p:sp>
      <p:sp>
        <p:nvSpPr>
          <p:cNvPr id="229" name="PlaceHolder 3"/>
          <p:cNvSpPr>
            <a:spLocks noGrp="1"/>
          </p:cNvSpPr>
          <p:nvPr>
            <p:ph type="body"/>
          </p:nvPr>
        </p:nvSpPr>
        <p:spPr>
          <a:xfrm>
            <a:off x="5257800" y="1948680"/>
            <a:ext cx="432144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el-GR" sz="3200" b="0" strike="noStrike" spc="-1">
              <a:latin typeface="Arial"/>
            </a:endParaRPr>
          </a:p>
        </p:txBody>
      </p:sp>
      <p:sp>
        <p:nvSpPr>
          <p:cNvPr id="230" name="PlaceHolder 4"/>
          <p:cNvSpPr>
            <a:spLocks noGrp="1"/>
          </p:cNvSpPr>
          <p:nvPr>
            <p:ph type="body"/>
          </p:nvPr>
        </p:nvSpPr>
        <p:spPr>
          <a:xfrm>
            <a:off x="720000" y="4239000"/>
            <a:ext cx="885564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el-GR" sz="3200" b="0" strike="noStrike" spc="-1">
              <a:latin typeface="Arial"/>
            </a:endParaRPr>
          </a:p>
        </p:txBody>
      </p:sp>
    </p:spTree>
  </p:cSld>
  <p:clrMapOvr>
    <a:masterClrMapping/>
  </p:clrMapOvr>
  <p:transition spd="slow">
    <p:pull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720000" y="683640"/>
            <a:ext cx="8460000" cy="10234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l-GR" sz="4400" b="0" strike="noStrike" spc="-1"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720000" y="1948680"/>
            <a:ext cx="432144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el-GR" sz="3200" b="0" strike="noStrike" spc="-1"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257800" y="1948680"/>
            <a:ext cx="4321440" cy="4384800"/>
          </a:xfrm>
          <a:prstGeom prst="rect">
            <a:avLst/>
          </a:prstGeom>
        </p:spPr>
        <p:txBody>
          <a:bodyPr lIns="0" tIns="0" rIns="0" bIns="0"/>
          <a:lstStyle/>
          <a:p>
            <a:endParaRPr lang="el-GR" sz="3200" b="0" strike="noStrike" spc="-1"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720000" y="4239000"/>
            <a:ext cx="432144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el-GR" sz="3200" b="0" strike="noStrike" spc="-1">
              <a:latin typeface="Arial"/>
            </a:endParaRPr>
          </a:p>
        </p:txBody>
      </p:sp>
    </p:spTree>
  </p:cSld>
  <p:clrMapOvr>
    <a:masterClrMapping/>
  </p:clrMapOvr>
  <p:transition spd="slow">
    <p:pull dir="d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PlaceHolder 1"/>
          <p:cNvSpPr>
            <a:spLocks noGrp="1"/>
          </p:cNvSpPr>
          <p:nvPr>
            <p:ph type="title"/>
          </p:nvPr>
        </p:nvSpPr>
        <p:spPr>
          <a:xfrm>
            <a:off x="720000" y="683640"/>
            <a:ext cx="8460000" cy="10234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l-GR" sz="4400" b="0" strike="noStrike" spc="-1">
              <a:latin typeface="Arial"/>
            </a:endParaRPr>
          </a:p>
        </p:txBody>
      </p:sp>
      <p:sp>
        <p:nvSpPr>
          <p:cNvPr id="232" name="PlaceHolder 2"/>
          <p:cNvSpPr>
            <a:spLocks noGrp="1"/>
          </p:cNvSpPr>
          <p:nvPr>
            <p:ph type="body"/>
          </p:nvPr>
        </p:nvSpPr>
        <p:spPr>
          <a:xfrm>
            <a:off x="720000" y="1948680"/>
            <a:ext cx="885564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el-GR" sz="3200" b="0" strike="noStrike" spc="-1">
              <a:latin typeface="Arial"/>
            </a:endParaRPr>
          </a:p>
        </p:txBody>
      </p:sp>
      <p:sp>
        <p:nvSpPr>
          <p:cNvPr id="233" name="PlaceHolder 3"/>
          <p:cNvSpPr>
            <a:spLocks noGrp="1"/>
          </p:cNvSpPr>
          <p:nvPr>
            <p:ph type="body"/>
          </p:nvPr>
        </p:nvSpPr>
        <p:spPr>
          <a:xfrm>
            <a:off x="720000" y="4239000"/>
            <a:ext cx="885564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el-GR" sz="3200" b="0" strike="noStrike" spc="-1">
              <a:latin typeface="Arial"/>
            </a:endParaRPr>
          </a:p>
        </p:txBody>
      </p:sp>
    </p:spTree>
  </p:cSld>
  <p:clrMapOvr>
    <a:masterClrMapping/>
  </p:clrMapOvr>
  <p:transition spd="slow">
    <p:pull dir="d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PlaceHolder 1"/>
          <p:cNvSpPr>
            <a:spLocks noGrp="1"/>
          </p:cNvSpPr>
          <p:nvPr>
            <p:ph type="title"/>
          </p:nvPr>
        </p:nvSpPr>
        <p:spPr>
          <a:xfrm>
            <a:off x="720000" y="683640"/>
            <a:ext cx="8460000" cy="10234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l-GR" sz="4400" b="0" strike="noStrike" spc="-1">
              <a:latin typeface="Arial"/>
            </a:endParaRPr>
          </a:p>
        </p:txBody>
      </p:sp>
      <p:sp>
        <p:nvSpPr>
          <p:cNvPr id="235" name="PlaceHolder 2"/>
          <p:cNvSpPr>
            <a:spLocks noGrp="1"/>
          </p:cNvSpPr>
          <p:nvPr>
            <p:ph type="body"/>
          </p:nvPr>
        </p:nvSpPr>
        <p:spPr>
          <a:xfrm>
            <a:off x="720000" y="1948680"/>
            <a:ext cx="432144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el-GR" sz="3200" b="0" strike="noStrike" spc="-1">
              <a:latin typeface="Arial"/>
            </a:endParaRPr>
          </a:p>
        </p:txBody>
      </p:sp>
      <p:sp>
        <p:nvSpPr>
          <p:cNvPr id="236" name="PlaceHolder 3"/>
          <p:cNvSpPr>
            <a:spLocks noGrp="1"/>
          </p:cNvSpPr>
          <p:nvPr>
            <p:ph type="body"/>
          </p:nvPr>
        </p:nvSpPr>
        <p:spPr>
          <a:xfrm>
            <a:off x="5257800" y="1948680"/>
            <a:ext cx="432144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el-GR" sz="3200" b="0" strike="noStrike" spc="-1">
              <a:latin typeface="Arial"/>
            </a:endParaRPr>
          </a:p>
        </p:txBody>
      </p:sp>
      <p:sp>
        <p:nvSpPr>
          <p:cNvPr id="237" name="PlaceHolder 4"/>
          <p:cNvSpPr>
            <a:spLocks noGrp="1"/>
          </p:cNvSpPr>
          <p:nvPr>
            <p:ph type="body"/>
          </p:nvPr>
        </p:nvSpPr>
        <p:spPr>
          <a:xfrm>
            <a:off x="720000" y="4239000"/>
            <a:ext cx="432144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el-GR" sz="3200" b="0" strike="noStrike" spc="-1">
              <a:latin typeface="Arial"/>
            </a:endParaRPr>
          </a:p>
        </p:txBody>
      </p:sp>
      <p:sp>
        <p:nvSpPr>
          <p:cNvPr id="238" name="PlaceHolder 5"/>
          <p:cNvSpPr>
            <a:spLocks noGrp="1"/>
          </p:cNvSpPr>
          <p:nvPr>
            <p:ph type="body"/>
          </p:nvPr>
        </p:nvSpPr>
        <p:spPr>
          <a:xfrm>
            <a:off x="5257800" y="4239000"/>
            <a:ext cx="432144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el-GR" sz="3200" b="0" strike="noStrike" spc="-1">
              <a:latin typeface="Arial"/>
            </a:endParaRPr>
          </a:p>
        </p:txBody>
      </p:sp>
    </p:spTree>
  </p:cSld>
  <p:clrMapOvr>
    <a:masterClrMapping/>
  </p:clrMapOvr>
  <p:transition spd="slow">
    <p:pull dir="d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PlaceHolder 1"/>
          <p:cNvSpPr>
            <a:spLocks noGrp="1"/>
          </p:cNvSpPr>
          <p:nvPr>
            <p:ph type="title"/>
          </p:nvPr>
        </p:nvSpPr>
        <p:spPr>
          <a:xfrm>
            <a:off x="720000" y="683640"/>
            <a:ext cx="8460000" cy="10234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l-GR" sz="4400" b="0" strike="noStrike" spc="-1">
              <a:latin typeface="Arial"/>
            </a:endParaRPr>
          </a:p>
        </p:txBody>
      </p:sp>
      <p:sp>
        <p:nvSpPr>
          <p:cNvPr id="240" name="PlaceHolder 2"/>
          <p:cNvSpPr>
            <a:spLocks noGrp="1"/>
          </p:cNvSpPr>
          <p:nvPr>
            <p:ph type="body"/>
          </p:nvPr>
        </p:nvSpPr>
        <p:spPr>
          <a:xfrm>
            <a:off x="720000" y="1948680"/>
            <a:ext cx="285120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el-GR" sz="3200" b="0" strike="noStrike" spc="-1">
              <a:latin typeface="Arial"/>
            </a:endParaRPr>
          </a:p>
        </p:txBody>
      </p:sp>
      <p:sp>
        <p:nvSpPr>
          <p:cNvPr id="241" name="PlaceHolder 3"/>
          <p:cNvSpPr>
            <a:spLocks noGrp="1"/>
          </p:cNvSpPr>
          <p:nvPr>
            <p:ph type="body"/>
          </p:nvPr>
        </p:nvSpPr>
        <p:spPr>
          <a:xfrm>
            <a:off x="3714120" y="1948680"/>
            <a:ext cx="285120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el-GR" sz="3200" b="0" strike="noStrike" spc="-1">
              <a:latin typeface="Arial"/>
            </a:endParaRPr>
          </a:p>
        </p:txBody>
      </p:sp>
      <p:sp>
        <p:nvSpPr>
          <p:cNvPr id="242" name="PlaceHolder 4"/>
          <p:cNvSpPr>
            <a:spLocks noGrp="1"/>
          </p:cNvSpPr>
          <p:nvPr>
            <p:ph type="body"/>
          </p:nvPr>
        </p:nvSpPr>
        <p:spPr>
          <a:xfrm>
            <a:off x="6708240" y="1948680"/>
            <a:ext cx="285120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el-GR" sz="3200" b="0" strike="noStrike" spc="-1">
              <a:latin typeface="Arial"/>
            </a:endParaRPr>
          </a:p>
        </p:txBody>
      </p:sp>
      <p:sp>
        <p:nvSpPr>
          <p:cNvPr id="243" name="PlaceHolder 5"/>
          <p:cNvSpPr>
            <a:spLocks noGrp="1"/>
          </p:cNvSpPr>
          <p:nvPr>
            <p:ph type="body"/>
          </p:nvPr>
        </p:nvSpPr>
        <p:spPr>
          <a:xfrm>
            <a:off x="720000" y="4239000"/>
            <a:ext cx="285120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el-GR" sz="3200" b="0" strike="noStrike" spc="-1">
              <a:latin typeface="Arial"/>
            </a:endParaRPr>
          </a:p>
        </p:txBody>
      </p:sp>
      <p:sp>
        <p:nvSpPr>
          <p:cNvPr id="244" name="PlaceHolder 6"/>
          <p:cNvSpPr>
            <a:spLocks noGrp="1"/>
          </p:cNvSpPr>
          <p:nvPr>
            <p:ph type="body"/>
          </p:nvPr>
        </p:nvSpPr>
        <p:spPr>
          <a:xfrm>
            <a:off x="3714120" y="4239000"/>
            <a:ext cx="285120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el-GR" sz="3200" b="0" strike="noStrike" spc="-1">
              <a:latin typeface="Arial"/>
            </a:endParaRPr>
          </a:p>
        </p:txBody>
      </p:sp>
      <p:sp>
        <p:nvSpPr>
          <p:cNvPr id="245" name="PlaceHolder 7"/>
          <p:cNvSpPr>
            <a:spLocks noGrp="1"/>
          </p:cNvSpPr>
          <p:nvPr>
            <p:ph type="body"/>
          </p:nvPr>
        </p:nvSpPr>
        <p:spPr>
          <a:xfrm>
            <a:off x="6708240" y="4239000"/>
            <a:ext cx="285120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el-GR" sz="3200" b="0" strike="noStrike" spc="-1">
              <a:latin typeface="Arial"/>
            </a:endParaRPr>
          </a:p>
        </p:txBody>
      </p:sp>
    </p:spTree>
  </p:cSld>
  <p:clrMapOvr>
    <a:masterClrMapping/>
  </p:clrMapOvr>
  <p:transition spd="slow">
    <p:pull dir="d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ll dir="d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PlaceHolder 1"/>
          <p:cNvSpPr>
            <a:spLocks noGrp="1"/>
          </p:cNvSpPr>
          <p:nvPr>
            <p:ph type="title"/>
          </p:nvPr>
        </p:nvSpPr>
        <p:spPr>
          <a:xfrm>
            <a:off x="720000" y="683640"/>
            <a:ext cx="8460000" cy="10234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l-GR" sz="4400" b="0" strike="noStrike" spc="-1">
              <a:latin typeface="Arial"/>
            </a:endParaRPr>
          </a:p>
        </p:txBody>
      </p:sp>
      <p:sp>
        <p:nvSpPr>
          <p:cNvPr id="252" name="PlaceHolder 2"/>
          <p:cNvSpPr>
            <a:spLocks noGrp="1"/>
          </p:cNvSpPr>
          <p:nvPr>
            <p:ph type="subTitle"/>
          </p:nvPr>
        </p:nvSpPr>
        <p:spPr>
          <a:xfrm>
            <a:off x="720000" y="1948680"/>
            <a:ext cx="8855640" cy="438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l-GR" sz="3200" b="0" strike="noStrike" spc="-1">
              <a:latin typeface="Arial"/>
            </a:endParaRPr>
          </a:p>
        </p:txBody>
      </p:sp>
    </p:spTree>
  </p:cSld>
  <p:clrMapOvr>
    <a:masterClrMapping/>
  </p:clrMapOvr>
  <p:transition spd="slow">
    <p:pull dir="d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PlaceHolder 1"/>
          <p:cNvSpPr>
            <a:spLocks noGrp="1"/>
          </p:cNvSpPr>
          <p:nvPr>
            <p:ph type="title"/>
          </p:nvPr>
        </p:nvSpPr>
        <p:spPr>
          <a:xfrm>
            <a:off x="720000" y="683640"/>
            <a:ext cx="8460000" cy="10234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l-GR" sz="4400" b="0" strike="noStrike" spc="-1">
              <a:latin typeface="Arial"/>
            </a:endParaRPr>
          </a:p>
        </p:txBody>
      </p:sp>
      <p:sp>
        <p:nvSpPr>
          <p:cNvPr id="254" name="PlaceHolder 2"/>
          <p:cNvSpPr>
            <a:spLocks noGrp="1"/>
          </p:cNvSpPr>
          <p:nvPr>
            <p:ph type="body"/>
          </p:nvPr>
        </p:nvSpPr>
        <p:spPr>
          <a:xfrm>
            <a:off x="720000" y="1948680"/>
            <a:ext cx="8855640" cy="4384800"/>
          </a:xfrm>
          <a:prstGeom prst="rect">
            <a:avLst/>
          </a:prstGeom>
        </p:spPr>
        <p:txBody>
          <a:bodyPr lIns="0" tIns="0" rIns="0" bIns="0"/>
          <a:lstStyle/>
          <a:p>
            <a:endParaRPr lang="el-GR" sz="3200" b="0" strike="noStrike" spc="-1">
              <a:latin typeface="Arial"/>
            </a:endParaRPr>
          </a:p>
        </p:txBody>
      </p:sp>
    </p:spTree>
  </p:cSld>
  <p:clrMapOvr>
    <a:masterClrMapping/>
  </p:clrMapOvr>
  <p:transition spd="slow">
    <p:pull dir="d"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PlaceHolder 1"/>
          <p:cNvSpPr>
            <a:spLocks noGrp="1"/>
          </p:cNvSpPr>
          <p:nvPr>
            <p:ph type="title"/>
          </p:nvPr>
        </p:nvSpPr>
        <p:spPr>
          <a:xfrm>
            <a:off x="720000" y="683640"/>
            <a:ext cx="8460000" cy="10234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l-GR" sz="4400" b="0" strike="noStrike" spc="-1">
              <a:latin typeface="Arial"/>
            </a:endParaRPr>
          </a:p>
        </p:txBody>
      </p:sp>
      <p:sp>
        <p:nvSpPr>
          <p:cNvPr id="256" name="PlaceHolder 2"/>
          <p:cNvSpPr>
            <a:spLocks noGrp="1"/>
          </p:cNvSpPr>
          <p:nvPr>
            <p:ph type="body"/>
          </p:nvPr>
        </p:nvSpPr>
        <p:spPr>
          <a:xfrm>
            <a:off x="720000" y="1948680"/>
            <a:ext cx="4321440" cy="4384800"/>
          </a:xfrm>
          <a:prstGeom prst="rect">
            <a:avLst/>
          </a:prstGeom>
        </p:spPr>
        <p:txBody>
          <a:bodyPr lIns="0" tIns="0" rIns="0" bIns="0"/>
          <a:lstStyle/>
          <a:p>
            <a:endParaRPr lang="el-GR" sz="3200" b="0" strike="noStrike" spc="-1">
              <a:latin typeface="Arial"/>
            </a:endParaRPr>
          </a:p>
        </p:txBody>
      </p:sp>
      <p:sp>
        <p:nvSpPr>
          <p:cNvPr id="257" name="PlaceHolder 3"/>
          <p:cNvSpPr>
            <a:spLocks noGrp="1"/>
          </p:cNvSpPr>
          <p:nvPr>
            <p:ph type="body"/>
          </p:nvPr>
        </p:nvSpPr>
        <p:spPr>
          <a:xfrm>
            <a:off x="5257800" y="1948680"/>
            <a:ext cx="4321440" cy="4384800"/>
          </a:xfrm>
          <a:prstGeom prst="rect">
            <a:avLst/>
          </a:prstGeom>
        </p:spPr>
        <p:txBody>
          <a:bodyPr lIns="0" tIns="0" rIns="0" bIns="0"/>
          <a:lstStyle/>
          <a:p>
            <a:endParaRPr lang="el-GR" sz="3200" b="0" strike="noStrike" spc="-1">
              <a:latin typeface="Arial"/>
            </a:endParaRPr>
          </a:p>
        </p:txBody>
      </p:sp>
    </p:spTree>
  </p:cSld>
  <p:clrMapOvr>
    <a:masterClrMapping/>
  </p:clrMapOvr>
  <p:transition spd="slow">
    <p:pull dir="d"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PlaceHolder 1"/>
          <p:cNvSpPr>
            <a:spLocks noGrp="1"/>
          </p:cNvSpPr>
          <p:nvPr>
            <p:ph type="title"/>
          </p:nvPr>
        </p:nvSpPr>
        <p:spPr>
          <a:xfrm>
            <a:off x="720000" y="683640"/>
            <a:ext cx="8460000" cy="10234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l-GR" sz="4400" b="0" strike="noStrike" spc="-1">
              <a:latin typeface="Arial"/>
            </a:endParaRPr>
          </a:p>
        </p:txBody>
      </p:sp>
    </p:spTree>
  </p:cSld>
  <p:clrMapOvr>
    <a:masterClrMapping/>
  </p:clrMapOvr>
  <p:transition spd="slow">
    <p:pull dir="d"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PlaceHolder 1"/>
          <p:cNvSpPr>
            <a:spLocks noGrp="1"/>
          </p:cNvSpPr>
          <p:nvPr>
            <p:ph type="subTitle"/>
          </p:nvPr>
        </p:nvSpPr>
        <p:spPr>
          <a:xfrm>
            <a:off x="720000" y="683640"/>
            <a:ext cx="8460000" cy="4745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l-GR" sz="3200" b="0" strike="noStrike" spc="-1">
              <a:latin typeface="Arial"/>
            </a:endParaRPr>
          </a:p>
        </p:txBody>
      </p:sp>
    </p:spTree>
  </p:cSld>
  <p:clrMapOvr>
    <a:masterClrMapping/>
  </p:clrMapOvr>
  <p:transition spd="slow">
    <p:pull dir="d"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PlaceHolder 1"/>
          <p:cNvSpPr>
            <a:spLocks noGrp="1"/>
          </p:cNvSpPr>
          <p:nvPr>
            <p:ph type="title"/>
          </p:nvPr>
        </p:nvSpPr>
        <p:spPr>
          <a:xfrm>
            <a:off x="720000" y="683640"/>
            <a:ext cx="8460000" cy="10234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l-GR" sz="4400" b="0" strike="noStrike" spc="-1">
              <a:latin typeface="Arial"/>
            </a:endParaRPr>
          </a:p>
        </p:txBody>
      </p:sp>
      <p:sp>
        <p:nvSpPr>
          <p:cNvPr id="261" name="PlaceHolder 2"/>
          <p:cNvSpPr>
            <a:spLocks noGrp="1"/>
          </p:cNvSpPr>
          <p:nvPr>
            <p:ph type="body"/>
          </p:nvPr>
        </p:nvSpPr>
        <p:spPr>
          <a:xfrm>
            <a:off x="720000" y="1948680"/>
            <a:ext cx="432144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el-GR" sz="3200" b="0" strike="noStrike" spc="-1">
              <a:latin typeface="Arial"/>
            </a:endParaRPr>
          </a:p>
        </p:txBody>
      </p:sp>
      <p:sp>
        <p:nvSpPr>
          <p:cNvPr id="262" name="PlaceHolder 3"/>
          <p:cNvSpPr>
            <a:spLocks noGrp="1"/>
          </p:cNvSpPr>
          <p:nvPr>
            <p:ph type="body"/>
          </p:nvPr>
        </p:nvSpPr>
        <p:spPr>
          <a:xfrm>
            <a:off x="5257800" y="1948680"/>
            <a:ext cx="4321440" cy="4384800"/>
          </a:xfrm>
          <a:prstGeom prst="rect">
            <a:avLst/>
          </a:prstGeom>
        </p:spPr>
        <p:txBody>
          <a:bodyPr lIns="0" tIns="0" rIns="0" bIns="0"/>
          <a:lstStyle/>
          <a:p>
            <a:endParaRPr lang="el-GR" sz="3200" b="0" strike="noStrike" spc="-1">
              <a:latin typeface="Arial"/>
            </a:endParaRPr>
          </a:p>
        </p:txBody>
      </p:sp>
      <p:sp>
        <p:nvSpPr>
          <p:cNvPr id="263" name="PlaceHolder 4"/>
          <p:cNvSpPr>
            <a:spLocks noGrp="1"/>
          </p:cNvSpPr>
          <p:nvPr>
            <p:ph type="body"/>
          </p:nvPr>
        </p:nvSpPr>
        <p:spPr>
          <a:xfrm>
            <a:off x="720000" y="4239000"/>
            <a:ext cx="432144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el-GR" sz="3200" b="0" strike="noStrike" spc="-1">
              <a:latin typeface="Arial"/>
            </a:endParaRPr>
          </a:p>
        </p:txBody>
      </p:sp>
    </p:spTree>
  </p:cSld>
  <p:clrMapOvr>
    <a:masterClrMapping/>
  </p:clrMapOvr>
  <p:transition spd="slow">
    <p:pull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720000" y="683640"/>
            <a:ext cx="8460000" cy="10234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l-GR" sz="4400" b="0" strike="noStrike" spc="-1"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720000" y="1948680"/>
            <a:ext cx="4321440" cy="4384800"/>
          </a:xfrm>
          <a:prstGeom prst="rect">
            <a:avLst/>
          </a:prstGeom>
        </p:spPr>
        <p:txBody>
          <a:bodyPr lIns="0" tIns="0" rIns="0" bIns="0"/>
          <a:lstStyle/>
          <a:p>
            <a:endParaRPr lang="el-GR" sz="3200" b="0" strike="noStrike" spc="-1"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257800" y="1948680"/>
            <a:ext cx="432144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el-GR" sz="3200" b="0" strike="noStrike" spc="-1"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257800" y="4239000"/>
            <a:ext cx="432144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el-GR" sz="3200" b="0" strike="noStrike" spc="-1">
              <a:latin typeface="Arial"/>
            </a:endParaRPr>
          </a:p>
        </p:txBody>
      </p:sp>
    </p:spTree>
  </p:cSld>
  <p:clrMapOvr>
    <a:masterClrMapping/>
  </p:clrMapOvr>
  <p:transition spd="slow">
    <p:pull dir="d"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PlaceHolder 1"/>
          <p:cNvSpPr>
            <a:spLocks noGrp="1"/>
          </p:cNvSpPr>
          <p:nvPr>
            <p:ph type="title"/>
          </p:nvPr>
        </p:nvSpPr>
        <p:spPr>
          <a:xfrm>
            <a:off x="720000" y="683640"/>
            <a:ext cx="8460000" cy="10234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l-GR" sz="4400" b="0" strike="noStrike" spc="-1">
              <a:latin typeface="Arial"/>
            </a:endParaRPr>
          </a:p>
        </p:txBody>
      </p:sp>
      <p:sp>
        <p:nvSpPr>
          <p:cNvPr id="265" name="PlaceHolder 2"/>
          <p:cNvSpPr>
            <a:spLocks noGrp="1"/>
          </p:cNvSpPr>
          <p:nvPr>
            <p:ph type="body"/>
          </p:nvPr>
        </p:nvSpPr>
        <p:spPr>
          <a:xfrm>
            <a:off x="720000" y="1948680"/>
            <a:ext cx="4321440" cy="4384800"/>
          </a:xfrm>
          <a:prstGeom prst="rect">
            <a:avLst/>
          </a:prstGeom>
        </p:spPr>
        <p:txBody>
          <a:bodyPr lIns="0" tIns="0" rIns="0" bIns="0"/>
          <a:lstStyle/>
          <a:p>
            <a:endParaRPr lang="el-GR" sz="3200" b="0" strike="noStrike" spc="-1">
              <a:latin typeface="Arial"/>
            </a:endParaRPr>
          </a:p>
        </p:txBody>
      </p:sp>
      <p:sp>
        <p:nvSpPr>
          <p:cNvPr id="266" name="PlaceHolder 3"/>
          <p:cNvSpPr>
            <a:spLocks noGrp="1"/>
          </p:cNvSpPr>
          <p:nvPr>
            <p:ph type="body"/>
          </p:nvPr>
        </p:nvSpPr>
        <p:spPr>
          <a:xfrm>
            <a:off x="5257800" y="1948680"/>
            <a:ext cx="432144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el-GR" sz="3200" b="0" strike="noStrike" spc="-1">
              <a:latin typeface="Arial"/>
            </a:endParaRPr>
          </a:p>
        </p:txBody>
      </p:sp>
      <p:sp>
        <p:nvSpPr>
          <p:cNvPr id="267" name="PlaceHolder 4"/>
          <p:cNvSpPr>
            <a:spLocks noGrp="1"/>
          </p:cNvSpPr>
          <p:nvPr>
            <p:ph type="body"/>
          </p:nvPr>
        </p:nvSpPr>
        <p:spPr>
          <a:xfrm>
            <a:off x="5257800" y="4239000"/>
            <a:ext cx="432144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el-GR" sz="3200" b="0" strike="noStrike" spc="-1">
              <a:latin typeface="Arial"/>
            </a:endParaRPr>
          </a:p>
        </p:txBody>
      </p:sp>
    </p:spTree>
  </p:cSld>
  <p:clrMapOvr>
    <a:masterClrMapping/>
  </p:clrMapOvr>
  <p:transition spd="slow">
    <p:pull dir="d"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PlaceHolder 1"/>
          <p:cNvSpPr>
            <a:spLocks noGrp="1"/>
          </p:cNvSpPr>
          <p:nvPr>
            <p:ph type="title"/>
          </p:nvPr>
        </p:nvSpPr>
        <p:spPr>
          <a:xfrm>
            <a:off x="720000" y="683640"/>
            <a:ext cx="8460000" cy="10234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l-GR" sz="4400" b="0" strike="noStrike" spc="-1">
              <a:latin typeface="Arial"/>
            </a:endParaRPr>
          </a:p>
        </p:txBody>
      </p:sp>
      <p:sp>
        <p:nvSpPr>
          <p:cNvPr id="269" name="PlaceHolder 2"/>
          <p:cNvSpPr>
            <a:spLocks noGrp="1"/>
          </p:cNvSpPr>
          <p:nvPr>
            <p:ph type="body"/>
          </p:nvPr>
        </p:nvSpPr>
        <p:spPr>
          <a:xfrm>
            <a:off x="720000" y="1948680"/>
            <a:ext cx="432144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el-GR" sz="3200" b="0" strike="noStrike" spc="-1">
              <a:latin typeface="Arial"/>
            </a:endParaRPr>
          </a:p>
        </p:txBody>
      </p:sp>
      <p:sp>
        <p:nvSpPr>
          <p:cNvPr id="270" name="PlaceHolder 3"/>
          <p:cNvSpPr>
            <a:spLocks noGrp="1"/>
          </p:cNvSpPr>
          <p:nvPr>
            <p:ph type="body"/>
          </p:nvPr>
        </p:nvSpPr>
        <p:spPr>
          <a:xfrm>
            <a:off x="5257800" y="1948680"/>
            <a:ext cx="432144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el-GR" sz="3200" b="0" strike="noStrike" spc="-1">
              <a:latin typeface="Arial"/>
            </a:endParaRPr>
          </a:p>
        </p:txBody>
      </p:sp>
      <p:sp>
        <p:nvSpPr>
          <p:cNvPr id="271" name="PlaceHolder 4"/>
          <p:cNvSpPr>
            <a:spLocks noGrp="1"/>
          </p:cNvSpPr>
          <p:nvPr>
            <p:ph type="body"/>
          </p:nvPr>
        </p:nvSpPr>
        <p:spPr>
          <a:xfrm>
            <a:off x="720000" y="4239000"/>
            <a:ext cx="885564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el-GR" sz="3200" b="0" strike="noStrike" spc="-1">
              <a:latin typeface="Arial"/>
            </a:endParaRPr>
          </a:p>
        </p:txBody>
      </p:sp>
    </p:spTree>
  </p:cSld>
  <p:clrMapOvr>
    <a:masterClrMapping/>
  </p:clrMapOvr>
  <p:transition spd="slow">
    <p:pull dir="d"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PlaceHolder 1"/>
          <p:cNvSpPr>
            <a:spLocks noGrp="1"/>
          </p:cNvSpPr>
          <p:nvPr>
            <p:ph type="title"/>
          </p:nvPr>
        </p:nvSpPr>
        <p:spPr>
          <a:xfrm>
            <a:off x="720000" y="683640"/>
            <a:ext cx="8460000" cy="10234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l-GR" sz="4400" b="0" strike="noStrike" spc="-1">
              <a:latin typeface="Arial"/>
            </a:endParaRPr>
          </a:p>
        </p:txBody>
      </p:sp>
      <p:sp>
        <p:nvSpPr>
          <p:cNvPr id="273" name="PlaceHolder 2"/>
          <p:cNvSpPr>
            <a:spLocks noGrp="1"/>
          </p:cNvSpPr>
          <p:nvPr>
            <p:ph type="body"/>
          </p:nvPr>
        </p:nvSpPr>
        <p:spPr>
          <a:xfrm>
            <a:off x="720000" y="1948680"/>
            <a:ext cx="885564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el-GR" sz="3200" b="0" strike="noStrike" spc="-1">
              <a:latin typeface="Arial"/>
            </a:endParaRPr>
          </a:p>
        </p:txBody>
      </p:sp>
      <p:sp>
        <p:nvSpPr>
          <p:cNvPr id="274" name="PlaceHolder 3"/>
          <p:cNvSpPr>
            <a:spLocks noGrp="1"/>
          </p:cNvSpPr>
          <p:nvPr>
            <p:ph type="body"/>
          </p:nvPr>
        </p:nvSpPr>
        <p:spPr>
          <a:xfrm>
            <a:off x="720000" y="4239000"/>
            <a:ext cx="885564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el-GR" sz="3200" b="0" strike="noStrike" spc="-1">
              <a:latin typeface="Arial"/>
            </a:endParaRPr>
          </a:p>
        </p:txBody>
      </p:sp>
    </p:spTree>
  </p:cSld>
  <p:clrMapOvr>
    <a:masterClrMapping/>
  </p:clrMapOvr>
  <p:transition spd="slow">
    <p:pull dir="d"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PlaceHolder 1"/>
          <p:cNvSpPr>
            <a:spLocks noGrp="1"/>
          </p:cNvSpPr>
          <p:nvPr>
            <p:ph type="title"/>
          </p:nvPr>
        </p:nvSpPr>
        <p:spPr>
          <a:xfrm>
            <a:off x="720000" y="683640"/>
            <a:ext cx="8460000" cy="10234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l-GR" sz="4400" b="0" strike="noStrike" spc="-1">
              <a:latin typeface="Arial"/>
            </a:endParaRPr>
          </a:p>
        </p:txBody>
      </p:sp>
      <p:sp>
        <p:nvSpPr>
          <p:cNvPr id="276" name="PlaceHolder 2"/>
          <p:cNvSpPr>
            <a:spLocks noGrp="1"/>
          </p:cNvSpPr>
          <p:nvPr>
            <p:ph type="body"/>
          </p:nvPr>
        </p:nvSpPr>
        <p:spPr>
          <a:xfrm>
            <a:off x="720000" y="1948680"/>
            <a:ext cx="432144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el-GR" sz="3200" b="0" strike="noStrike" spc="-1">
              <a:latin typeface="Arial"/>
            </a:endParaRPr>
          </a:p>
        </p:txBody>
      </p:sp>
      <p:sp>
        <p:nvSpPr>
          <p:cNvPr id="277" name="PlaceHolder 3"/>
          <p:cNvSpPr>
            <a:spLocks noGrp="1"/>
          </p:cNvSpPr>
          <p:nvPr>
            <p:ph type="body"/>
          </p:nvPr>
        </p:nvSpPr>
        <p:spPr>
          <a:xfrm>
            <a:off x="5257800" y="1948680"/>
            <a:ext cx="432144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el-GR" sz="3200" b="0" strike="noStrike" spc="-1">
              <a:latin typeface="Arial"/>
            </a:endParaRPr>
          </a:p>
        </p:txBody>
      </p:sp>
      <p:sp>
        <p:nvSpPr>
          <p:cNvPr id="278" name="PlaceHolder 4"/>
          <p:cNvSpPr>
            <a:spLocks noGrp="1"/>
          </p:cNvSpPr>
          <p:nvPr>
            <p:ph type="body"/>
          </p:nvPr>
        </p:nvSpPr>
        <p:spPr>
          <a:xfrm>
            <a:off x="720000" y="4239000"/>
            <a:ext cx="432144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el-GR" sz="3200" b="0" strike="noStrike" spc="-1">
              <a:latin typeface="Arial"/>
            </a:endParaRPr>
          </a:p>
        </p:txBody>
      </p:sp>
      <p:sp>
        <p:nvSpPr>
          <p:cNvPr id="279" name="PlaceHolder 5"/>
          <p:cNvSpPr>
            <a:spLocks noGrp="1"/>
          </p:cNvSpPr>
          <p:nvPr>
            <p:ph type="body"/>
          </p:nvPr>
        </p:nvSpPr>
        <p:spPr>
          <a:xfrm>
            <a:off x="5257800" y="4239000"/>
            <a:ext cx="432144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el-GR" sz="3200" b="0" strike="noStrike" spc="-1">
              <a:latin typeface="Arial"/>
            </a:endParaRPr>
          </a:p>
        </p:txBody>
      </p:sp>
    </p:spTree>
  </p:cSld>
  <p:clrMapOvr>
    <a:masterClrMapping/>
  </p:clrMapOvr>
  <p:transition spd="slow">
    <p:pull dir="d"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PlaceHolder 1"/>
          <p:cNvSpPr>
            <a:spLocks noGrp="1"/>
          </p:cNvSpPr>
          <p:nvPr>
            <p:ph type="title"/>
          </p:nvPr>
        </p:nvSpPr>
        <p:spPr>
          <a:xfrm>
            <a:off x="720000" y="683640"/>
            <a:ext cx="8460000" cy="10234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l-GR" sz="4400" b="0" strike="noStrike" spc="-1">
              <a:latin typeface="Arial"/>
            </a:endParaRPr>
          </a:p>
        </p:txBody>
      </p:sp>
      <p:sp>
        <p:nvSpPr>
          <p:cNvPr id="281" name="PlaceHolder 2"/>
          <p:cNvSpPr>
            <a:spLocks noGrp="1"/>
          </p:cNvSpPr>
          <p:nvPr>
            <p:ph type="body"/>
          </p:nvPr>
        </p:nvSpPr>
        <p:spPr>
          <a:xfrm>
            <a:off x="720000" y="1948680"/>
            <a:ext cx="285120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el-GR" sz="3200" b="0" strike="noStrike" spc="-1">
              <a:latin typeface="Arial"/>
            </a:endParaRPr>
          </a:p>
        </p:txBody>
      </p:sp>
      <p:sp>
        <p:nvSpPr>
          <p:cNvPr id="282" name="PlaceHolder 3"/>
          <p:cNvSpPr>
            <a:spLocks noGrp="1"/>
          </p:cNvSpPr>
          <p:nvPr>
            <p:ph type="body"/>
          </p:nvPr>
        </p:nvSpPr>
        <p:spPr>
          <a:xfrm>
            <a:off x="3714120" y="1948680"/>
            <a:ext cx="285120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el-GR" sz="3200" b="0" strike="noStrike" spc="-1">
              <a:latin typeface="Arial"/>
            </a:endParaRPr>
          </a:p>
        </p:txBody>
      </p:sp>
      <p:sp>
        <p:nvSpPr>
          <p:cNvPr id="283" name="PlaceHolder 4"/>
          <p:cNvSpPr>
            <a:spLocks noGrp="1"/>
          </p:cNvSpPr>
          <p:nvPr>
            <p:ph type="body"/>
          </p:nvPr>
        </p:nvSpPr>
        <p:spPr>
          <a:xfrm>
            <a:off x="6708240" y="1948680"/>
            <a:ext cx="285120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el-GR" sz="3200" b="0" strike="noStrike" spc="-1">
              <a:latin typeface="Arial"/>
            </a:endParaRPr>
          </a:p>
        </p:txBody>
      </p:sp>
      <p:sp>
        <p:nvSpPr>
          <p:cNvPr id="284" name="PlaceHolder 5"/>
          <p:cNvSpPr>
            <a:spLocks noGrp="1"/>
          </p:cNvSpPr>
          <p:nvPr>
            <p:ph type="body"/>
          </p:nvPr>
        </p:nvSpPr>
        <p:spPr>
          <a:xfrm>
            <a:off x="720000" y="4239000"/>
            <a:ext cx="285120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el-GR" sz="3200" b="0" strike="noStrike" spc="-1">
              <a:latin typeface="Arial"/>
            </a:endParaRPr>
          </a:p>
        </p:txBody>
      </p:sp>
      <p:sp>
        <p:nvSpPr>
          <p:cNvPr id="285" name="PlaceHolder 6"/>
          <p:cNvSpPr>
            <a:spLocks noGrp="1"/>
          </p:cNvSpPr>
          <p:nvPr>
            <p:ph type="body"/>
          </p:nvPr>
        </p:nvSpPr>
        <p:spPr>
          <a:xfrm>
            <a:off x="3714120" y="4239000"/>
            <a:ext cx="285120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el-GR" sz="3200" b="0" strike="noStrike" spc="-1">
              <a:latin typeface="Arial"/>
            </a:endParaRPr>
          </a:p>
        </p:txBody>
      </p:sp>
      <p:sp>
        <p:nvSpPr>
          <p:cNvPr id="286" name="PlaceHolder 7"/>
          <p:cNvSpPr>
            <a:spLocks noGrp="1"/>
          </p:cNvSpPr>
          <p:nvPr>
            <p:ph type="body"/>
          </p:nvPr>
        </p:nvSpPr>
        <p:spPr>
          <a:xfrm>
            <a:off x="6708240" y="4239000"/>
            <a:ext cx="285120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el-GR" sz="3200" b="0" strike="noStrike" spc="-1">
              <a:latin typeface="Arial"/>
            </a:endParaRPr>
          </a:p>
        </p:txBody>
      </p:sp>
    </p:spTree>
  </p:cSld>
  <p:clrMapOvr>
    <a:masterClrMapping/>
  </p:clrMapOvr>
  <p:transition spd="slow">
    <p:pull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720000" y="683640"/>
            <a:ext cx="8460000" cy="10234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l-GR" sz="4400" b="0" strike="noStrike" spc="-1"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720000" y="1948680"/>
            <a:ext cx="432144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el-GR" sz="3200" b="0" strike="noStrike" spc="-1"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257800" y="1948680"/>
            <a:ext cx="432144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el-GR" sz="3200" b="0" strike="noStrike" spc="-1"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720000" y="4239000"/>
            <a:ext cx="885564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el-GR" sz="3200" b="0" strike="noStrike" spc="-1">
              <a:latin typeface="Arial"/>
            </a:endParaRPr>
          </a:p>
        </p:txBody>
      </p:sp>
    </p:spTree>
  </p:cSld>
  <p:clrMapOvr>
    <a:masterClrMapping/>
  </p:clrMapOvr>
  <p:transition spd="slow">
    <p:pull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3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4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image" Target="../media/image5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image" Target="../media/image6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l-GR" sz="4400" b="0" strike="noStrike" spc="-1">
                <a:latin typeface="Arial"/>
              </a:rPr>
              <a:t>Πατήστε για επεξεργασία της μορφής κειμένου του τίτλου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80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3200" b="0" strike="noStrike" spc="-1">
                <a:latin typeface="Arial"/>
              </a:rPr>
              <a:t>Πατήστε για επεξεργασία της μορφής κειμένου διάρθρωσης</a:t>
            </a:r>
          </a:p>
          <a:p>
            <a:pPr marL="864000" lvl="1" indent="-324000"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l-GR" sz="2800" b="0" strike="noStrike" spc="-1">
                <a:latin typeface="Arial"/>
              </a:rPr>
              <a:t>Δεύτερο επίπεδο διάρθρωσης</a:t>
            </a:r>
          </a:p>
          <a:p>
            <a:pPr marL="1296000" lvl="2" indent="-288000">
              <a:spcAft>
                <a:spcPts val="85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400" b="0" strike="noStrike" spc="-1">
                <a:latin typeface="Arial"/>
              </a:rPr>
              <a:t>Τρίτο επίπεδο διάρθρωσης</a:t>
            </a:r>
          </a:p>
          <a:p>
            <a:pPr marL="1728000" lvl="3" indent="-216000">
              <a:spcAft>
                <a:spcPts val="567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l-GR" sz="2000" b="0" strike="noStrike" spc="-1">
                <a:latin typeface="Arial"/>
              </a:rPr>
              <a:t>Τέταρτο επίπεδο διάρθρωσης</a:t>
            </a:r>
          </a:p>
          <a:p>
            <a:pPr marL="2160000" lvl="4" indent="-216000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000" b="0" strike="noStrike" spc="-1">
                <a:latin typeface="Arial"/>
              </a:rPr>
              <a:t>Πέμπτο επίπεδο διάρθρωσης</a:t>
            </a:r>
          </a:p>
          <a:p>
            <a:pPr marL="2592000" lvl="5" indent="-216000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000" b="0" strike="noStrike" spc="-1">
                <a:latin typeface="Arial"/>
              </a:rPr>
              <a:t>Έκτο επίπεδο διάρθρωσης</a:t>
            </a:r>
          </a:p>
          <a:p>
            <a:pPr marL="3024000" lvl="6" indent="-216000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000" b="0" strike="noStrike" spc="-1">
                <a:latin typeface="Arial"/>
              </a:rPr>
              <a:t>Έβδομο επίπεδο διάρθρωσης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04000" y="6887160"/>
            <a:ext cx="2348280" cy="52128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l-GR" sz="1400" b="0" strike="noStrike" spc="-1">
                <a:latin typeface="Times New Roman"/>
              </a:rPr>
              <a:t>&lt;ημερομηνία/ώρα&gt;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</p:spPr>
        <p:txBody>
          <a:bodyPr lIns="0" tIns="0" rIns="0" bIns="0"/>
          <a:lstStyle/>
          <a:p>
            <a:pPr algn="ctr"/>
            <a:r>
              <a:rPr lang="el-GR" sz="1400" b="0" strike="noStrike" spc="-1">
                <a:latin typeface="Times New Roman"/>
              </a:rPr>
              <a:t>&lt;υποσέλιδο&gt;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fld id="{B9ABA051-3E8C-4293-A78F-8F4CC8293B82}" type="slidenum">
              <a:rPr lang="el-GR" sz="1400" b="0" strike="noStrike" spc="-1">
                <a:latin typeface="Times New Roman"/>
              </a:rPr>
              <a:pPr algn="r"/>
              <a:t>‹#›</a:t>
            </a:fld>
            <a:endParaRPr lang="el-GR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slow">
    <p:pull dir="d"/>
  </p:transition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972000" y="660960"/>
            <a:ext cx="8675640" cy="1318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l-GR" sz="4400" b="0" strike="noStrike" spc="-1">
                <a:solidFill>
                  <a:srgbClr val="FFFFFF"/>
                </a:solidFill>
                <a:latin typeface="Arial"/>
              </a:rPr>
              <a:t>Πατήστε για επεξεργασία της μορφής κειμένου του τίτλου</a:t>
            </a: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1260000" y="2128680"/>
            <a:ext cx="8315640" cy="438480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spcAft>
                <a:spcPts val="1412"/>
              </a:spcAft>
              <a:buClr>
                <a:srgbClr val="FFFF00"/>
              </a:buClr>
              <a:buSzPct val="45000"/>
              <a:buFont typeface="Wingdings" charset="2"/>
              <a:buChar char=""/>
            </a:pPr>
            <a:r>
              <a:rPr lang="el-GR" sz="3200" b="0" strike="noStrike" spc="-1">
                <a:solidFill>
                  <a:srgbClr val="FFFFFF"/>
                </a:solidFill>
                <a:latin typeface="Arial"/>
              </a:rPr>
              <a:t>Πατήστε για επεξεργασία της μορφής κειμένου διάρθρωσης</a:t>
            </a:r>
          </a:p>
          <a:p>
            <a:pPr marL="863280" lvl="1" indent="-288000">
              <a:spcAft>
                <a:spcPts val="1134"/>
              </a:spcAft>
              <a:buClr>
                <a:srgbClr val="FFFF00"/>
              </a:buClr>
              <a:buSzPct val="75000"/>
              <a:buFont typeface="Symbol" charset="2"/>
              <a:buChar char=""/>
            </a:pPr>
            <a:r>
              <a:rPr lang="el-GR" sz="2800" b="0" strike="noStrike" spc="-1">
                <a:solidFill>
                  <a:srgbClr val="FFFFFF"/>
                </a:solidFill>
                <a:latin typeface="Arial"/>
              </a:rPr>
              <a:t>Δεύτερο επίπεδο διάρθρωσης</a:t>
            </a:r>
          </a:p>
          <a:p>
            <a:pPr marL="1293840" lvl="2" indent="-215280">
              <a:spcAft>
                <a:spcPts val="845"/>
              </a:spcAft>
              <a:buClr>
                <a:srgbClr val="FFFF00"/>
              </a:buClr>
              <a:buSzPct val="45000"/>
              <a:buFont typeface="Wingdings" charset="2"/>
              <a:buChar char=""/>
            </a:pPr>
            <a:r>
              <a:rPr lang="el-GR" sz="2400" b="0" strike="noStrike" spc="-1">
                <a:solidFill>
                  <a:srgbClr val="FFFFFF"/>
                </a:solidFill>
                <a:latin typeface="Arial"/>
              </a:rPr>
              <a:t>Τρίτο επίπεδο διάρθρωσης</a:t>
            </a:r>
          </a:p>
          <a:p>
            <a:pPr marL="1725120" lvl="3" indent="-215280">
              <a:spcAft>
                <a:spcPts val="561"/>
              </a:spcAft>
              <a:buClr>
                <a:srgbClr val="FFFF00"/>
              </a:buClr>
              <a:buSzPct val="75000"/>
              <a:buFont typeface="Symbol" charset="2"/>
              <a:buChar char=""/>
            </a:pPr>
            <a:r>
              <a:rPr lang="el-GR" sz="2000" b="0" strike="noStrike" spc="-1">
                <a:solidFill>
                  <a:srgbClr val="FFFFFF"/>
                </a:solidFill>
                <a:latin typeface="Arial"/>
              </a:rPr>
              <a:t>Τέταρτο επίπεδο διάρθρωσης</a:t>
            </a:r>
          </a:p>
          <a:p>
            <a:pPr marL="2156040" lvl="4" indent="-215280">
              <a:spcAft>
                <a:spcPts val="278"/>
              </a:spcAft>
              <a:buClr>
                <a:srgbClr val="FFFF00"/>
              </a:buClr>
              <a:buSzPct val="45000"/>
              <a:buFont typeface="Wingdings" charset="2"/>
              <a:buChar char=""/>
            </a:pPr>
            <a:r>
              <a:rPr lang="el-GR" sz="2000" b="0" strike="noStrike" spc="-1">
                <a:solidFill>
                  <a:srgbClr val="FFFFFF"/>
                </a:solidFill>
                <a:latin typeface="Arial"/>
              </a:rPr>
              <a:t>Πέμπτο επίπεδο διάρθρωσης</a:t>
            </a:r>
          </a:p>
          <a:p>
            <a:pPr marL="2587680" lvl="5" indent="-215280">
              <a:spcAft>
                <a:spcPts val="278"/>
              </a:spcAft>
              <a:buClr>
                <a:srgbClr val="FFFF00"/>
              </a:buClr>
              <a:buSzPct val="45000"/>
              <a:buFont typeface="Wingdings" charset="2"/>
              <a:buChar char=""/>
            </a:pPr>
            <a:r>
              <a:rPr lang="el-GR" sz="2000" b="0" strike="noStrike" spc="-1">
                <a:solidFill>
                  <a:srgbClr val="FFFFFF"/>
                </a:solidFill>
                <a:latin typeface="Arial"/>
              </a:rPr>
              <a:t>Έκτο επίπεδο διάρθρωσης</a:t>
            </a:r>
          </a:p>
          <a:p>
            <a:pPr marL="3019680" lvl="6" indent="-215280">
              <a:spcAft>
                <a:spcPts val="278"/>
              </a:spcAft>
              <a:buClr>
                <a:srgbClr val="FFFF00"/>
              </a:buClr>
              <a:buSzPct val="45000"/>
              <a:buFont typeface="Wingdings" charset="2"/>
              <a:buChar char=""/>
            </a:pPr>
            <a:r>
              <a:rPr lang="el-GR" sz="2000" b="0" strike="noStrike" spc="-1">
                <a:solidFill>
                  <a:srgbClr val="FFFFFF"/>
                </a:solidFill>
                <a:latin typeface="Arial"/>
              </a:rPr>
              <a:t>Έβδομο επίπεδο διάρθρωσης</a:t>
            </a:r>
          </a:p>
        </p:txBody>
      </p:sp>
      <p:sp>
        <p:nvSpPr>
          <p:cNvPr id="43" name="PlaceHolder 3"/>
          <p:cNvSpPr>
            <a:spLocks noGrp="1"/>
          </p:cNvSpPr>
          <p:nvPr>
            <p:ph type="dt"/>
          </p:nvPr>
        </p:nvSpPr>
        <p:spPr>
          <a:xfrm>
            <a:off x="972000" y="6742800"/>
            <a:ext cx="2348280" cy="52128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l-GR" sz="1400" b="0" strike="noStrike" spc="-1">
                <a:solidFill>
                  <a:srgbClr val="FFFFFF"/>
                </a:solidFill>
                <a:latin typeface="Times New Roman"/>
              </a:rPr>
              <a:t> </a:t>
            </a:r>
          </a:p>
        </p:txBody>
      </p:sp>
      <p:sp>
        <p:nvSpPr>
          <p:cNvPr id="44" name="PlaceHolder 4"/>
          <p:cNvSpPr>
            <a:spLocks noGrp="1"/>
          </p:cNvSpPr>
          <p:nvPr>
            <p:ph type="ftr"/>
          </p:nvPr>
        </p:nvSpPr>
        <p:spPr>
          <a:xfrm>
            <a:off x="3699360" y="6742800"/>
            <a:ext cx="3195000" cy="521280"/>
          </a:xfrm>
          <a:prstGeom prst="rect">
            <a:avLst/>
          </a:prstGeom>
        </p:spPr>
        <p:txBody>
          <a:bodyPr lIns="0" tIns="0" rIns="0" bIns="0"/>
          <a:lstStyle/>
          <a:p>
            <a:pPr algn="ctr"/>
            <a:r>
              <a:rPr lang="el-GR" sz="1400" b="0" strike="noStrike" spc="-1">
                <a:solidFill>
                  <a:srgbClr val="FFFFFF"/>
                </a:solidFill>
                <a:latin typeface="Times New Roman"/>
              </a:rPr>
              <a:t> </a:t>
            </a:r>
          </a:p>
        </p:txBody>
      </p:sp>
      <p:sp>
        <p:nvSpPr>
          <p:cNvPr id="45" name="PlaceHolder 5"/>
          <p:cNvSpPr>
            <a:spLocks noGrp="1"/>
          </p:cNvSpPr>
          <p:nvPr>
            <p:ph type="sldNum"/>
          </p:nvPr>
        </p:nvSpPr>
        <p:spPr>
          <a:xfrm>
            <a:off x="7335360" y="6742800"/>
            <a:ext cx="2348280" cy="52128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fld id="{E25BBEA7-AA0A-4B3E-9124-EE067C466A67}" type="slidenum">
              <a:rPr lang="el-GR" sz="1400" b="0" strike="noStrike" spc="-1">
                <a:solidFill>
                  <a:srgbClr val="FFFFFF"/>
                </a:solidFill>
                <a:latin typeface="Times New Roman"/>
              </a:rPr>
              <a:pPr algn="r"/>
              <a:t>‹#›</a:t>
            </a:fld>
            <a:endParaRPr lang="el-GR" sz="1400" b="0" strike="noStrike" spc="-1">
              <a:solidFill>
                <a:srgbClr val="FFFFFF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ransition spd="slow">
    <p:pull dir="d"/>
  </p:transition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720000" y="588960"/>
            <a:ext cx="86400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l-GR" sz="4400" b="1" i="1" strike="noStrike" spc="-1">
                <a:solidFill>
                  <a:srgbClr val="996633"/>
                </a:solidFill>
                <a:latin typeface="Times New Roman"/>
              </a:rPr>
              <a:t>Πατήστε για επεξεργασία της μορφής κειμένου του τίτλου</a:t>
            </a: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900000" y="2052000"/>
            <a:ext cx="8280000" cy="438480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spcAft>
                <a:spcPts val="1412"/>
              </a:spcAft>
              <a:buClr>
                <a:srgbClr val="996633"/>
              </a:buClr>
              <a:buSzPct val="45000"/>
              <a:buFont typeface="Wingdings" charset="2"/>
              <a:buChar char=""/>
            </a:pPr>
            <a:r>
              <a:rPr lang="el-GR" sz="3200" b="0" strike="noStrike" spc="-1">
                <a:latin typeface="Times New Roman"/>
              </a:rPr>
              <a:t>Πατήστε για επεξεργασία της μορφής κειμένου διάρθρωσης</a:t>
            </a:r>
          </a:p>
          <a:p>
            <a:pPr marL="863280" lvl="1" indent="-288000">
              <a:spcAft>
                <a:spcPts val="1134"/>
              </a:spcAft>
              <a:buClr>
                <a:srgbClr val="996633"/>
              </a:buClr>
              <a:buSzPct val="75000"/>
              <a:buFont typeface="Symbol" charset="2"/>
              <a:buChar char=""/>
            </a:pPr>
            <a:r>
              <a:rPr lang="el-GR" sz="2800" b="0" strike="noStrike" spc="-1">
                <a:latin typeface="Times New Roman"/>
              </a:rPr>
              <a:t>Δεύτερο επίπεδο διάρθρωσης</a:t>
            </a:r>
          </a:p>
          <a:p>
            <a:pPr marL="1293840" lvl="2" indent="-215280">
              <a:spcAft>
                <a:spcPts val="845"/>
              </a:spcAft>
              <a:buClr>
                <a:srgbClr val="996633"/>
              </a:buClr>
              <a:buSzPct val="45000"/>
              <a:buFont typeface="Wingdings" charset="2"/>
              <a:buChar char=""/>
            </a:pPr>
            <a:r>
              <a:rPr lang="el-GR" sz="2400" b="0" strike="noStrike" spc="-1">
                <a:latin typeface="Times New Roman"/>
              </a:rPr>
              <a:t>Τρίτο επίπεδο διάρθρωσης</a:t>
            </a:r>
          </a:p>
          <a:p>
            <a:pPr marL="1725120" lvl="3" indent="-215280">
              <a:spcAft>
                <a:spcPts val="561"/>
              </a:spcAft>
              <a:buClr>
                <a:srgbClr val="996633"/>
              </a:buClr>
              <a:buSzPct val="75000"/>
              <a:buFont typeface="Symbol" charset="2"/>
              <a:buChar char=""/>
            </a:pPr>
            <a:r>
              <a:rPr lang="el-GR" sz="2000" b="0" strike="noStrike" spc="-1">
                <a:latin typeface="Times New Roman"/>
              </a:rPr>
              <a:t>Τέταρτο επίπεδο διάρθρωσης</a:t>
            </a:r>
          </a:p>
          <a:p>
            <a:pPr marL="2156040" lvl="4" indent="-215280">
              <a:spcAft>
                <a:spcPts val="278"/>
              </a:spcAft>
              <a:buClr>
                <a:srgbClr val="996633"/>
              </a:buClr>
              <a:buSzPct val="45000"/>
              <a:buFont typeface="Wingdings" charset="2"/>
              <a:buChar char=""/>
            </a:pPr>
            <a:r>
              <a:rPr lang="el-GR" sz="2000" b="0" strike="noStrike" spc="-1">
                <a:latin typeface="Times New Roman"/>
              </a:rPr>
              <a:t>Πέμπτο επίπεδο διάρθρωσης</a:t>
            </a:r>
          </a:p>
          <a:p>
            <a:pPr marL="2587680" lvl="5" indent="-215280">
              <a:spcAft>
                <a:spcPts val="278"/>
              </a:spcAft>
              <a:buClr>
                <a:srgbClr val="996633"/>
              </a:buClr>
              <a:buSzPct val="45000"/>
              <a:buFont typeface="Wingdings" charset="2"/>
              <a:buChar char=""/>
            </a:pPr>
            <a:r>
              <a:rPr lang="el-GR" sz="2000" b="0" strike="noStrike" spc="-1">
                <a:latin typeface="Times New Roman"/>
              </a:rPr>
              <a:t>Έκτο επίπεδο διάρθρωσης</a:t>
            </a:r>
          </a:p>
          <a:p>
            <a:pPr marL="3019680" lvl="6" indent="-215280">
              <a:spcAft>
                <a:spcPts val="278"/>
              </a:spcAft>
              <a:buClr>
                <a:srgbClr val="996633"/>
              </a:buClr>
              <a:buSzPct val="45000"/>
              <a:buFont typeface="Wingdings" charset="2"/>
              <a:buChar char=""/>
            </a:pPr>
            <a:r>
              <a:rPr lang="el-GR" sz="2000" b="0" strike="noStrike" spc="-1">
                <a:latin typeface="Times New Roman"/>
              </a:rPr>
              <a:t>Έβδομο επίπεδο διάρθρωσης</a:t>
            </a:r>
          </a:p>
        </p:txBody>
      </p:sp>
      <p:sp>
        <p:nvSpPr>
          <p:cNvPr id="84" name="PlaceHolder 3"/>
          <p:cNvSpPr>
            <a:spLocks noGrp="1"/>
          </p:cNvSpPr>
          <p:nvPr>
            <p:ph type="dt"/>
          </p:nvPr>
        </p:nvSpPr>
        <p:spPr>
          <a:xfrm>
            <a:off x="792000" y="6418800"/>
            <a:ext cx="2348280" cy="52128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l-GR" sz="1400" b="0" strike="noStrike" spc="-1">
                <a:latin typeface="Times New Roman"/>
              </a:rPr>
              <a:t> </a:t>
            </a:r>
          </a:p>
        </p:txBody>
      </p:sp>
      <p:sp>
        <p:nvSpPr>
          <p:cNvPr id="85" name="PlaceHolder 4"/>
          <p:cNvSpPr>
            <a:spLocks noGrp="1"/>
          </p:cNvSpPr>
          <p:nvPr>
            <p:ph type="ftr"/>
          </p:nvPr>
        </p:nvSpPr>
        <p:spPr>
          <a:xfrm>
            <a:off x="3483360" y="6418800"/>
            <a:ext cx="3195000" cy="521280"/>
          </a:xfrm>
          <a:prstGeom prst="rect">
            <a:avLst/>
          </a:prstGeom>
        </p:spPr>
        <p:txBody>
          <a:bodyPr lIns="0" tIns="0" rIns="0" bIns="0"/>
          <a:lstStyle/>
          <a:p>
            <a:pPr algn="ctr"/>
            <a:r>
              <a:rPr lang="el-GR" sz="1400" b="0" strike="noStrike" spc="-1">
                <a:latin typeface="Times New Roman"/>
              </a:rPr>
              <a:t> </a:t>
            </a:r>
          </a:p>
        </p:txBody>
      </p:sp>
      <p:sp>
        <p:nvSpPr>
          <p:cNvPr id="86" name="PlaceHolder 5"/>
          <p:cNvSpPr>
            <a:spLocks noGrp="1"/>
          </p:cNvSpPr>
          <p:nvPr>
            <p:ph type="sldNum"/>
          </p:nvPr>
        </p:nvSpPr>
        <p:spPr>
          <a:xfrm>
            <a:off x="7011360" y="6418800"/>
            <a:ext cx="2348280" cy="52128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fld id="{AC5E300E-9C03-4D6E-B498-199F6A996E5B}" type="slidenum">
              <a:rPr lang="el-GR" sz="1400" b="0" strike="noStrike" spc="-1">
                <a:latin typeface="Times New Roman"/>
              </a:rPr>
              <a:pPr algn="r"/>
              <a:t>‹#›</a:t>
            </a:fld>
            <a:endParaRPr lang="el-GR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ransition spd="slow">
    <p:pull dir="d"/>
  </p:transition>
  <p:txStyles>
    <p:titleStyle/>
    <p:bodyStyle/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tile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504000" y="300960"/>
            <a:ext cx="907164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l-GR" sz="4679" b="1" strike="noStrike" spc="-1">
                <a:solidFill>
                  <a:srgbClr val="000080"/>
                </a:solidFill>
                <a:latin typeface="Arial"/>
              </a:rPr>
              <a:t>Πατήστε για επεξεργασία της μορφής κειμένου του τίτλου</a:t>
            </a:r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1640" cy="438480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spcAft>
                <a:spcPts val="1412"/>
              </a:spcAft>
              <a:buClr>
                <a:srgbClr val="800000"/>
              </a:buClr>
              <a:buSzPct val="45000"/>
              <a:buFont typeface="Wingdings" charset="2"/>
              <a:buChar char=""/>
            </a:pPr>
            <a:r>
              <a:rPr lang="el-GR" sz="3200" b="0" strike="noStrike" spc="-1">
                <a:latin typeface="Arial"/>
              </a:rPr>
              <a:t>Πατήστε για επεξεργασία της μορφής κειμένου διάρθρωσης</a:t>
            </a:r>
          </a:p>
          <a:p>
            <a:pPr marL="863280" lvl="1" indent="-288000">
              <a:spcAft>
                <a:spcPts val="1134"/>
              </a:spcAft>
              <a:buClr>
                <a:srgbClr val="000080"/>
              </a:buClr>
              <a:buSzPct val="75000"/>
              <a:buFont typeface="Symbol" charset="2"/>
              <a:buChar char=""/>
            </a:pPr>
            <a:r>
              <a:rPr lang="el-GR" sz="2800" b="0" strike="noStrike" spc="-1">
                <a:latin typeface="Arial"/>
              </a:rPr>
              <a:t>Δεύτερο επίπεδο διάρθρωσης</a:t>
            </a:r>
          </a:p>
          <a:p>
            <a:pPr marL="1293840" lvl="2" indent="-215280">
              <a:spcAft>
                <a:spcPts val="845"/>
              </a:spcAft>
              <a:buClr>
                <a:srgbClr val="800000"/>
              </a:buClr>
              <a:buSzPct val="45000"/>
              <a:buFont typeface="Wingdings" charset="2"/>
              <a:buChar char=""/>
            </a:pPr>
            <a:r>
              <a:rPr lang="el-GR" sz="2400" b="0" strike="noStrike" spc="-1">
                <a:latin typeface="Arial"/>
              </a:rPr>
              <a:t>Τρίτο επίπεδο διάρθρωσης</a:t>
            </a:r>
          </a:p>
          <a:p>
            <a:pPr marL="1725120" lvl="3" indent="-215280">
              <a:spcAft>
                <a:spcPts val="561"/>
              </a:spcAft>
              <a:buClr>
                <a:srgbClr val="800000"/>
              </a:buClr>
              <a:buSzPct val="75000"/>
              <a:buFont typeface="Symbol" charset="2"/>
              <a:buChar char=""/>
            </a:pPr>
            <a:r>
              <a:rPr lang="el-GR" sz="2000" b="0" strike="noStrike" spc="-1">
                <a:latin typeface="Arial"/>
              </a:rPr>
              <a:t>Τέταρτο επίπεδο διάρθρωσης</a:t>
            </a:r>
          </a:p>
          <a:p>
            <a:pPr marL="2156040" lvl="4" indent="-215280">
              <a:spcAft>
                <a:spcPts val="278"/>
              </a:spcAft>
              <a:buClr>
                <a:srgbClr val="800000"/>
              </a:buClr>
              <a:buSzPct val="45000"/>
              <a:buFont typeface="Wingdings" charset="2"/>
              <a:buChar char=""/>
            </a:pPr>
            <a:r>
              <a:rPr lang="el-GR" sz="2000" b="0" strike="noStrike" spc="-1">
                <a:latin typeface="Arial"/>
              </a:rPr>
              <a:t>Πέμπτο επίπεδο διάρθρωσης</a:t>
            </a:r>
          </a:p>
          <a:p>
            <a:pPr marL="2587680" lvl="5" indent="-215280">
              <a:spcAft>
                <a:spcPts val="278"/>
              </a:spcAft>
              <a:buClr>
                <a:srgbClr val="800000"/>
              </a:buClr>
              <a:buSzPct val="45000"/>
              <a:buFont typeface="Wingdings" charset="2"/>
              <a:buChar char=""/>
            </a:pPr>
            <a:r>
              <a:rPr lang="el-GR" sz="2000" b="0" strike="noStrike" spc="-1">
                <a:latin typeface="Arial"/>
              </a:rPr>
              <a:t>Έκτο επίπεδο διάρθρωσης</a:t>
            </a:r>
          </a:p>
          <a:p>
            <a:pPr marL="3019680" lvl="6" indent="-215280">
              <a:spcAft>
                <a:spcPts val="278"/>
              </a:spcAft>
              <a:buClr>
                <a:srgbClr val="800000"/>
              </a:buClr>
              <a:buSzPct val="45000"/>
              <a:buFont typeface="Wingdings" charset="2"/>
              <a:buChar char=""/>
            </a:pPr>
            <a:r>
              <a:rPr lang="el-GR" sz="2000" b="0" strike="noStrike" spc="-1">
                <a:latin typeface="Arial"/>
              </a:rPr>
              <a:t>Έβδομο επίπεδο διάρθρωσης</a:t>
            </a:r>
          </a:p>
        </p:txBody>
      </p:sp>
      <p:sp>
        <p:nvSpPr>
          <p:cNvPr id="125" name="PlaceHolder 3"/>
          <p:cNvSpPr>
            <a:spLocks noGrp="1"/>
          </p:cNvSpPr>
          <p:nvPr>
            <p:ph type="dt"/>
          </p:nvPr>
        </p:nvSpPr>
        <p:spPr>
          <a:xfrm>
            <a:off x="504000" y="6886800"/>
            <a:ext cx="2348280" cy="52128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l-GR" sz="1400" b="0" strike="noStrike" spc="-1">
                <a:latin typeface="Times New Roman"/>
              </a:rPr>
              <a:t> </a:t>
            </a:r>
          </a:p>
        </p:txBody>
      </p:sp>
      <p:sp>
        <p:nvSpPr>
          <p:cNvPr id="126" name="PlaceHolder 4"/>
          <p:cNvSpPr>
            <a:spLocks noGrp="1"/>
          </p:cNvSpPr>
          <p:nvPr>
            <p:ph type="ftr"/>
          </p:nvPr>
        </p:nvSpPr>
        <p:spPr>
          <a:xfrm>
            <a:off x="3447360" y="6886800"/>
            <a:ext cx="3195000" cy="521280"/>
          </a:xfrm>
          <a:prstGeom prst="rect">
            <a:avLst/>
          </a:prstGeom>
        </p:spPr>
        <p:txBody>
          <a:bodyPr lIns="0" tIns="0" rIns="0" bIns="0"/>
          <a:lstStyle/>
          <a:p>
            <a:pPr algn="ctr"/>
            <a:r>
              <a:rPr lang="el-GR" sz="1400" b="0" strike="noStrike" spc="-1">
                <a:latin typeface="Times New Roman"/>
              </a:rPr>
              <a:t> </a:t>
            </a:r>
          </a:p>
        </p:txBody>
      </p:sp>
      <p:sp>
        <p:nvSpPr>
          <p:cNvPr id="127" name="PlaceHolder 5"/>
          <p:cNvSpPr>
            <a:spLocks noGrp="1"/>
          </p:cNvSpPr>
          <p:nvPr>
            <p:ph type="sldNum"/>
          </p:nvPr>
        </p:nvSpPr>
        <p:spPr>
          <a:xfrm>
            <a:off x="7227360" y="6886800"/>
            <a:ext cx="2348280" cy="52128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fld id="{A67D44B0-E875-4A84-A994-CE371793EE54}" type="slidenum">
              <a:rPr lang="el-GR" sz="1400" b="0" strike="noStrike" spc="-1">
                <a:latin typeface="Times New Roman"/>
              </a:rPr>
              <a:pPr algn="r"/>
              <a:t>‹#›</a:t>
            </a:fld>
            <a:endParaRPr lang="el-GR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ransition spd="slow">
    <p:pull dir="d"/>
  </p:transition>
  <p:txStyles>
    <p:titleStyle/>
    <p:bodyStyle/>
    <p:otherStyle/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title"/>
          </p:nvPr>
        </p:nvSpPr>
        <p:spPr>
          <a:xfrm>
            <a:off x="720000" y="552960"/>
            <a:ext cx="86400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l-GR" sz="4400" b="0" strike="noStrike" spc="-1">
                <a:solidFill>
                  <a:srgbClr val="280099"/>
                </a:solidFill>
                <a:latin typeface="Arial"/>
              </a:rPr>
              <a:t>Πατήστε για επεξεργασία της μορφής κειμένου του τίτλου</a:t>
            </a:r>
          </a:p>
        </p:txBody>
      </p:sp>
      <p:sp>
        <p:nvSpPr>
          <p:cNvPr id="165" name="PlaceHolder 2"/>
          <p:cNvSpPr>
            <a:spLocks noGrp="1"/>
          </p:cNvSpPr>
          <p:nvPr>
            <p:ph type="body"/>
          </p:nvPr>
        </p:nvSpPr>
        <p:spPr>
          <a:xfrm>
            <a:off x="900000" y="1984680"/>
            <a:ext cx="8280000" cy="438480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spcAft>
                <a:spcPts val="1412"/>
              </a:spcAft>
              <a:buClr>
                <a:srgbClr val="FF3366"/>
              </a:buClr>
              <a:buSzPct val="45000"/>
              <a:buFont typeface="Wingdings" charset="2"/>
              <a:buChar char=""/>
            </a:pPr>
            <a:r>
              <a:rPr lang="el-GR" sz="3200" b="0" strike="noStrike" spc="-1">
                <a:latin typeface="Arial"/>
              </a:rPr>
              <a:t>Πατήστε για επεξεργασία της μορφής κειμένου διάρθρωσης</a:t>
            </a:r>
          </a:p>
          <a:p>
            <a:pPr marL="863280" lvl="1" indent="-288000">
              <a:spcAft>
                <a:spcPts val="1134"/>
              </a:spcAft>
              <a:buClr>
                <a:srgbClr val="FF3366"/>
              </a:buClr>
              <a:buSzPct val="75000"/>
              <a:buFont typeface="Symbol" charset="2"/>
              <a:buChar char=""/>
            </a:pPr>
            <a:r>
              <a:rPr lang="el-GR" sz="2800" b="0" strike="noStrike" spc="-1">
                <a:latin typeface="Arial"/>
              </a:rPr>
              <a:t>Δεύτερο επίπεδο διάρθρωσης</a:t>
            </a:r>
          </a:p>
          <a:p>
            <a:pPr marL="1293840" lvl="2" indent="-215280">
              <a:spcAft>
                <a:spcPts val="845"/>
              </a:spcAft>
              <a:buClr>
                <a:srgbClr val="FF3366"/>
              </a:buClr>
              <a:buSzPct val="45000"/>
              <a:buFont typeface="Wingdings" charset="2"/>
              <a:buChar char=""/>
            </a:pPr>
            <a:r>
              <a:rPr lang="el-GR" sz="2400" b="0" strike="noStrike" spc="-1">
                <a:latin typeface="Arial"/>
              </a:rPr>
              <a:t>Τρίτο επίπεδο διάρθρωσης</a:t>
            </a:r>
          </a:p>
          <a:p>
            <a:pPr marL="1725120" lvl="3" indent="-215280">
              <a:spcAft>
                <a:spcPts val="561"/>
              </a:spcAft>
              <a:buClr>
                <a:srgbClr val="FF3366"/>
              </a:buClr>
              <a:buSzPct val="75000"/>
              <a:buFont typeface="Symbol" charset="2"/>
              <a:buChar char=""/>
            </a:pPr>
            <a:r>
              <a:rPr lang="el-GR" sz="2000" b="0" strike="noStrike" spc="-1">
                <a:latin typeface="Arial"/>
              </a:rPr>
              <a:t>Τέταρτο επίπεδο διάρθρωσης</a:t>
            </a:r>
          </a:p>
          <a:p>
            <a:pPr marL="2156040" lvl="4" indent="-215280">
              <a:spcAft>
                <a:spcPts val="278"/>
              </a:spcAft>
              <a:buClr>
                <a:srgbClr val="FF3366"/>
              </a:buClr>
              <a:buSzPct val="45000"/>
              <a:buFont typeface="Wingdings" charset="2"/>
              <a:buChar char=""/>
            </a:pPr>
            <a:r>
              <a:rPr lang="el-GR" sz="2000" b="0" strike="noStrike" spc="-1">
                <a:latin typeface="Arial"/>
              </a:rPr>
              <a:t>Πέμπτο επίπεδο διάρθρωσης</a:t>
            </a:r>
          </a:p>
          <a:p>
            <a:pPr marL="2587680" lvl="5" indent="-215280">
              <a:spcAft>
                <a:spcPts val="278"/>
              </a:spcAft>
              <a:buClr>
                <a:srgbClr val="FF3366"/>
              </a:buClr>
              <a:buSzPct val="45000"/>
              <a:buFont typeface="Wingdings" charset="2"/>
              <a:buChar char=""/>
            </a:pPr>
            <a:r>
              <a:rPr lang="el-GR" sz="2000" b="0" strike="noStrike" spc="-1">
                <a:latin typeface="Arial"/>
              </a:rPr>
              <a:t>Έκτο επίπεδο διάρθρωσης</a:t>
            </a:r>
          </a:p>
          <a:p>
            <a:pPr marL="3019680" lvl="6" indent="-215280">
              <a:spcAft>
                <a:spcPts val="278"/>
              </a:spcAft>
              <a:buClr>
                <a:srgbClr val="FF3366"/>
              </a:buClr>
              <a:buSzPct val="45000"/>
              <a:buFont typeface="Wingdings" charset="2"/>
              <a:buChar char=""/>
            </a:pPr>
            <a:r>
              <a:rPr lang="el-GR" sz="2000" b="0" strike="noStrike" spc="-1">
                <a:latin typeface="Arial"/>
              </a:rPr>
              <a:t>Έβδομο επίπεδο διάρθρωσης</a:t>
            </a:r>
          </a:p>
        </p:txBody>
      </p:sp>
      <p:sp>
        <p:nvSpPr>
          <p:cNvPr id="166" name="PlaceHolder 3"/>
          <p:cNvSpPr>
            <a:spLocks noGrp="1"/>
          </p:cNvSpPr>
          <p:nvPr>
            <p:ph type="dt"/>
          </p:nvPr>
        </p:nvSpPr>
        <p:spPr>
          <a:xfrm>
            <a:off x="612000" y="6454800"/>
            <a:ext cx="2348280" cy="52128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l-GR" sz="1400" b="0" strike="noStrike" spc="-1">
                <a:latin typeface="Times New Roman"/>
              </a:rPr>
              <a:t> </a:t>
            </a:r>
          </a:p>
        </p:txBody>
      </p:sp>
      <p:sp>
        <p:nvSpPr>
          <p:cNvPr id="167" name="PlaceHolder 4"/>
          <p:cNvSpPr>
            <a:spLocks noGrp="1"/>
          </p:cNvSpPr>
          <p:nvPr>
            <p:ph type="ftr"/>
          </p:nvPr>
        </p:nvSpPr>
        <p:spPr>
          <a:xfrm>
            <a:off x="3447360" y="6454800"/>
            <a:ext cx="3195000" cy="521280"/>
          </a:xfrm>
          <a:prstGeom prst="rect">
            <a:avLst/>
          </a:prstGeom>
        </p:spPr>
        <p:txBody>
          <a:bodyPr lIns="0" tIns="0" rIns="0" bIns="0"/>
          <a:lstStyle/>
          <a:p>
            <a:pPr algn="ctr"/>
            <a:r>
              <a:rPr lang="el-GR" sz="1400" b="0" strike="noStrike" spc="-1">
                <a:latin typeface="Times New Roman"/>
              </a:rPr>
              <a:t> </a:t>
            </a:r>
          </a:p>
        </p:txBody>
      </p:sp>
      <p:sp>
        <p:nvSpPr>
          <p:cNvPr id="168" name="PlaceHolder 5"/>
          <p:cNvSpPr>
            <a:spLocks noGrp="1"/>
          </p:cNvSpPr>
          <p:nvPr>
            <p:ph type="sldNum"/>
          </p:nvPr>
        </p:nvSpPr>
        <p:spPr>
          <a:xfrm>
            <a:off x="7083360" y="6454800"/>
            <a:ext cx="2348280" cy="52128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fld id="{CDE7E592-41E2-4D3F-A05F-E8AB4865CBC7}" type="slidenum">
              <a:rPr lang="el-GR" sz="1400" b="0" strike="noStrike" spc="-1">
                <a:latin typeface="Times New Roman"/>
              </a:rPr>
              <a:pPr algn="r"/>
              <a:t>‹#›</a:t>
            </a:fld>
            <a:endParaRPr lang="el-GR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ransition spd="slow">
    <p:pull dir="d"/>
  </p:transition>
  <p:txStyles>
    <p:titleStyle/>
    <p:bodyStyle/>
    <p:otherStyle/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PlaceHolder 1"/>
          <p:cNvSpPr>
            <a:spLocks noGrp="1"/>
          </p:cNvSpPr>
          <p:nvPr>
            <p:ph type="title"/>
          </p:nvPr>
        </p:nvSpPr>
        <p:spPr>
          <a:xfrm>
            <a:off x="504000" y="300960"/>
            <a:ext cx="907164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l-GR" sz="4400" b="1" strike="noStrike" spc="-1">
                <a:solidFill>
                  <a:srgbClr val="FFFFFF"/>
                </a:solidFill>
                <a:latin typeface="Arial"/>
              </a:rPr>
              <a:t>Πατήστε για επεξεργασία της μορφής κειμένου του τίτλου</a:t>
            </a:r>
          </a:p>
        </p:txBody>
      </p:sp>
      <p:sp>
        <p:nvSpPr>
          <p:cNvPr id="206" name="PlaceHolder 2"/>
          <p:cNvSpPr>
            <a:spLocks noGrp="1"/>
          </p:cNvSpPr>
          <p:nvPr>
            <p:ph type="body"/>
          </p:nvPr>
        </p:nvSpPr>
        <p:spPr>
          <a:xfrm>
            <a:off x="504000" y="2164680"/>
            <a:ext cx="9071640" cy="438480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spcAft>
                <a:spcPts val="1412"/>
              </a:spcAft>
              <a:buClr>
                <a:srgbClr val="FFFF00"/>
              </a:buClr>
              <a:buSzPct val="45000"/>
              <a:buFont typeface="Wingdings" charset="2"/>
              <a:buChar char=""/>
            </a:pPr>
            <a:r>
              <a:rPr lang="el-GR" sz="3200" b="0" strike="noStrike" spc="-1">
                <a:solidFill>
                  <a:srgbClr val="FFFFFF"/>
                </a:solidFill>
                <a:latin typeface="Arial"/>
              </a:rPr>
              <a:t>Πατήστε για επεξεργασία της μορφής κειμένου διάρθρωσης</a:t>
            </a:r>
          </a:p>
          <a:p>
            <a:pPr marL="863280" lvl="1" indent="-288000">
              <a:spcAft>
                <a:spcPts val="1134"/>
              </a:spcAft>
              <a:buClr>
                <a:srgbClr val="FFFF00"/>
              </a:buClr>
              <a:buSzPct val="75000"/>
              <a:buFont typeface="Symbol" charset="2"/>
              <a:buChar char=""/>
            </a:pPr>
            <a:r>
              <a:rPr lang="el-GR" sz="2800" b="0" strike="noStrike" spc="-1">
                <a:solidFill>
                  <a:srgbClr val="FFFFFF"/>
                </a:solidFill>
                <a:latin typeface="Arial"/>
              </a:rPr>
              <a:t>Δεύτερο επίπεδο διάρθρωσης</a:t>
            </a:r>
          </a:p>
          <a:p>
            <a:pPr marL="1293840" lvl="2" indent="-215280">
              <a:spcAft>
                <a:spcPts val="845"/>
              </a:spcAft>
              <a:buClr>
                <a:srgbClr val="FFFF00"/>
              </a:buClr>
              <a:buSzPct val="45000"/>
              <a:buFont typeface="Wingdings" charset="2"/>
              <a:buChar char=""/>
            </a:pPr>
            <a:r>
              <a:rPr lang="el-GR" sz="2400" b="0" strike="noStrike" spc="-1">
                <a:solidFill>
                  <a:srgbClr val="FFFFFF"/>
                </a:solidFill>
                <a:latin typeface="Arial"/>
              </a:rPr>
              <a:t>Τρίτο επίπεδο διάρθρωσης</a:t>
            </a:r>
          </a:p>
          <a:p>
            <a:pPr marL="1725120" lvl="3" indent="-215280">
              <a:spcAft>
                <a:spcPts val="561"/>
              </a:spcAft>
              <a:buClr>
                <a:srgbClr val="FFFF00"/>
              </a:buClr>
              <a:buSzPct val="75000"/>
              <a:buFont typeface="Symbol" charset="2"/>
              <a:buChar char=""/>
            </a:pPr>
            <a:r>
              <a:rPr lang="el-GR" sz="2000" b="0" strike="noStrike" spc="-1">
                <a:solidFill>
                  <a:srgbClr val="FFFFFF"/>
                </a:solidFill>
                <a:latin typeface="Arial"/>
              </a:rPr>
              <a:t>Τέταρτο επίπεδο διάρθρωσης</a:t>
            </a:r>
          </a:p>
          <a:p>
            <a:pPr marL="2156040" lvl="4" indent="-215280">
              <a:spcAft>
                <a:spcPts val="278"/>
              </a:spcAft>
              <a:buClr>
                <a:srgbClr val="FFFF00"/>
              </a:buClr>
              <a:buSzPct val="45000"/>
              <a:buFont typeface="Wingdings" charset="2"/>
              <a:buChar char=""/>
            </a:pPr>
            <a:r>
              <a:rPr lang="el-GR" sz="2000" b="0" strike="noStrike" spc="-1">
                <a:solidFill>
                  <a:srgbClr val="FFFFFF"/>
                </a:solidFill>
                <a:latin typeface="Arial"/>
              </a:rPr>
              <a:t>Πέμπτο επίπεδο διάρθρωσης</a:t>
            </a:r>
          </a:p>
          <a:p>
            <a:pPr marL="2587680" lvl="5" indent="-215280">
              <a:spcAft>
                <a:spcPts val="278"/>
              </a:spcAft>
              <a:buClr>
                <a:srgbClr val="FFFF00"/>
              </a:buClr>
              <a:buSzPct val="45000"/>
              <a:buFont typeface="Wingdings" charset="2"/>
              <a:buChar char=""/>
            </a:pPr>
            <a:r>
              <a:rPr lang="el-GR" sz="2000" b="0" strike="noStrike" spc="-1">
                <a:solidFill>
                  <a:srgbClr val="FFFFFF"/>
                </a:solidFill>
                <a:latin typeface="Arial"/>
              </a:rPr>
              <a:t>Έκτο επίπεδο διάρθρωσης</a:t>
            </a:r>
          </a:p>
          <a:p>
            <a:pPr marL="3019680" lvl="6" indent="-215280">
              <a:spcAft>
                <a:spcPts val="278"/>
              </a:spcAft>
              <a:buClr>
                <a:srgbClr val="FFFF00"/>
              </a:buClr>
              <a:buSzPct val="45000"/>
              <a:buFont typeface="Wingdings" charset="2"/>
              <a:buChar char=""/>
            </a:pPr>
            <a:r>
              <a:rPr lang="el-GR" sz="2000" b="0" strike="noStrike" spc="-1">
                <a:solidFill>
                  <a:srgbClr val="FFFFFF"/>
                </a:solidFill>
                <a:latin typeface="Arial"/>
              </a:rPr>
              <a:t>Έβδομο επίπεδο διάρθρωσης</a:t>
            </a:r>
          </a:p>
        </p:txBody>
      </p:sp>
      <p:sp>
        <p:nvSpPr>
          <p:cNvPr id="207" name="PlaceHolder 3"/>
          <p:cNvSpPr>
            <a:spLocks noGrp="1"/>
          </p:cNvSpPr>
          <p:nvPr>
            <p:ph type="dt"/>
          </p:nvPr>
        </p:nvSpPr>
        <p:spPr>
          <a:xfrm>
            <a:off x="504000" y="6994800"/>
            <a:ext cx="2348280" cy="52128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l-GR" sz="1400" b="0" strike="noStrike" spc="-1">
                <a:solidFill>
                  <a:srgbClr val="FFFFFF"/>
                </a:solidFill>
                <a:latin typeface="Times New Roman"/>
              </a:rPr>
              <a:t> </a:t>
            </a:r>
          </a:p>
        </p:txBody>
      </p:sp>
      <p:sp>
        <p:nvSpPr>
          <p:cNvPr id="208" name="PlaceHolder 4"/>
          <p:cNvSpPr>
            <a:spLocks noGrp="1"/>
          </p:cNvSpPr>
          <p:nvPr>
            <p:ph type="ftr"/>
          </p:nvPr>
        </p:nvSpPr>
        <p:spPr>
          <a:xfrm>
            <a:off x="3447360" y="6994800"/>
            <a:ext cx="3195000" cy="521280"/>
          </a:xfrm>
          <a:prstGeom prst="rect">
            <a:avLst/>
          </a:prstGeom>
        </p:spPr>
        <p:txBody>
          <a:bodyPr lIns="0" tIns="0" rIns="0" bIns="0"/>
          <a:lstStyle/>
          <a:p>
            <a:pPr algn="ctr"/>
            <a:r>
              <a:rPr lang="el-GR" sz="1400" b="0" strike="noStrike" spc="-1">
                <a:solidFill>
                  <a:srgbClr val="FFFFFF"/>
                </a:solidFill>
                <a:latin typeface="Times New Roman"/>
              </a:rPr>
              <a:t> </a:t>
            </a:r>
          </a:p>
        </p:txBody>
      </p:sp>
      <p:sp>
        <p:nvSpPr>
          <p:cNvPr id="209" name="PlaceHolder 5"/>
          <p:cNvSpPr>
            <a:spLocks noGrp="1"/>
          </p:cNvSpPr>
          <p:nvPr>
            <p:ph type="sldNum"/>
          </p:nvPr>
        </p:nvSpPr>
        <p:spPr>
          <a:xfrm>
            <a:off x="7227360" y="6994800"/>
            <a:ext cx="2348280" cy="52128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fld id="{E0C19619-3493-455C-B1CA-F1DF045A821F}" type="slidenum">
              <a:rPr lang="el-GR" sz="1400" b="0" strike="noStrike" spc="-1">
                <a:solidFill>
                  <a:srgbClr val="FFFFFF"/>
                </a:solidFill>
                <a:latin typeface="Times New Roman"/>
              </a:rPr>
              <a:pPr algn="r"/>
              <a:t>‹#›</a:t>
            </a:fld>
            <a:endParaRPr lang="el-GR" sz="1400" b="0" strike="noStrike" spc="-1">
              <a:solidFill>
                <a:srgbClr val="FFFFFF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ransition spd="slow">
    <p:pull dir="d"/>
  </p:transition>
  <p:txStyles>
    <p:titleStyle/>
    <p:bodyStyle/>
    <p:otherStyle/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PlaceHolder 1"/>
          <p:cNvSpPr>
            <a:spLocks noGrp="1"/>
          </p:cNvSpPr>
          <p:nvPr>
            <p:ph type="title"/>
          </p:nvPr>
        </p:nvSpPr>
        <p:spPr>
          <a:xfrm>
            <a:off x="504000" y="336960"/>
            <a:ext cx="907164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l-GR" sz="4400" b="0" strike="noStrike" spc="-1">
                <a:solidFill>
                  <a:srgbClr val="000080"/>
                </a:solidFill>
                <a:latin typeface="Times New Roman"/>
              </a:rPr>
              <a:t>Πατήστε για επεξεργασία της μορφής κειμένου του τίτλου</a:t>
            </a:r>
          </a:p>
        </p:txBody>
      </p:sp>
      <p:sp>
        <p:nvSpPr>
          <p:cNvPr id="24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1640" cy="438480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spcAft>
                <a:spcPts val="1412"/>
              </a:spcAft>
              <a:buClr>
                <a:srgbClr val="000080"/>
              </a:buClr>
              <a:buSzPct val="45000"/>
              <a:buFont typeface="Wingdings" charset="2"/>
              <a:buChar char=""/>
            </a:pPr>
            <a:r>
              <a:rPr lang="el-GR" sz="3200" b="0" strike="noStrike" spc="-1">
                <a:latin typeface="Times New Roman"/>
              </a:rPr>
              <a:t>Πατήστε για επεξεργασία της μορφής κειμένου διάρθρωσης</a:t>
            </a:r>
          </a:p>
          <a:p>
            <a:pPr marL="863280" lvl="1" indent="-288000">
              <a:spcAft>
                <a:spcPts val="1134"/>
              </a:spcAft>
              <a:buClr>
                <a:srgbClr val="000080"/>
              </a:buClr>
              <a:buSzPct val="75000"/>
              <a:buFont typeface="Symbol" charset="2"/>
              <a:buChar char=""/>
            </a:pPr>
            <a:r>
              <a:rPr lang="el-GR" sz="2800" b="0" strike="noStrike" spc="-1">
                <a:latin typeface="Times New Roman"/>
              </a:rPr>
              <a:t>Δεύτερο επίπεδο διάρθρωσης</a:t>
            </a:r>
          </a:p>
          <a:p>
            <a:pPr marL="1293840" lvl="2" indent="-215280">
              <a:spcAft>
                <a:spcPts val="845"/>
              </a:spcAft>
              <a:buClr>
                <a:srgbClr val="000080"/>
              </a:buClr>
              <a:buSzPct val="45000"/>
              <a:buFont typeface="Wingdings" charset="2"/>
              <a:buChar char=""/>
            </a:pPr>
            <a:r>
              <a:rPr lang="el-GR" sz="2400" b="0" strike="noStrike" spc="-1">
                <a:latin typeface="Times New Roman"/>
              </a:rPr>
              <a:t>Τρίτο επίπεδο διάρθρωσης</a:t>
            </a:r>
          </a:p>
          <a:p>
            <a:pPr marL="1725120" lvl="3" indent="-215280">
              <a:spcAft>
                <a:spcPts val="561"/>
              </a:spcAft>
              <a:buClr>
                <a:srgbClr val="000080"/>
              </a:buClr>
              <a:buSzPct val="75000"/>
              <a:buFont typeface="Symbol" charset="2"/>
              <a:buChar char=""/>
            </a:pPr>
            <a:r>
              <a:rPr lang="el-GR" sz="2000" b="0" strike="noStrike" spc="-1">
                <a:latin typeface="Times New Roman"/>
              </a:rPr>
              <a:t>Τέταρτο επίπεδο διάρθρωσης</a:t>
            </a:r>
          </a:p>
          <a:p>
            <a:pPr marL="2156040" lvl="4" indent="-215280">
              <a:spcAft>
                <a:spcPts val="278"/>
              </a:spcAft>
              <a:buClr>
                <a:srgbClr val="000080"/>
              </a:buClr>
              <a:buSzPct val="45000"/>
              <a:buFont typeface="Wingdings" charset="2"/>
              <a:buChar char=""/>
            </a:pPr>
            <a:r>
              <a:rPr lang="el-GR" sz="2000" b="0" strike="noStrike" spc="-1">
                <a:latin typeface="Times New Roman"/>
              </a:rPr>
              <a:t>Πέμπτο επίπεδο διάρθρωσης</a:t>
            </a:r>
          </a:p>
          <a:p>
            <a:pPr marL="2587680" lvl="5" indent="-215280">
              <a:spcAft>
                <a:spcPts val="278"/>
              </a:spcAft>
              <a:buClr>
                <a:srgbClr val="000080"/>
              </a:buClr>
              <a:buSzPct val="45000"/>
              <a:buFont typeface="Wingdings" charset="2"/>
              <a:buChar char=""/>
            </a:pPr>
            <a:r>
              <a:rPr lang="el-GR" sz="2000" b="0" strike="noStrike" spc="-1">
                <a:latin typeface="Times New Roman"/>
              </a:rPr>
              <a:t>Έκτο επίπεδο διάρθρωσης</a:t>
            </a:r>
          </a:p>
          <a:p>
            <a:pPr marL="3019680" lvl="6" indent="-215280">
              <a:spcAft>
                <a:spcPts val="278"/>
              </a:spcAft>
              <a:buClr>
                <a:srgbClr val="000080"/>
              </a:buClr>
              <a:buSzPct val="45000"/>
              <a:buFont typeface="Wingdings" charset="2"/>
              <a:buChar char=""/>
            </a:pPr>
            <a:r>
              <a:rPr lang="el-GR" sz="2000" b="0" strike="noStrike" spc="-1">
                <a:latin typeface="Times New Roman"/>
              </a:rPr>
              <a:t>Έβδομο επίπεδο διάρθρωσης</a:t>
            </a:r>
          </a:p>
        </p:txBody>
      </p:sp>
      <p:sp>
        <p:nvSpPr>
          <p:cNvPr id="248" name="PlaceHolder 3"/>
          <p:cNvSpPr>
            <a:spLocks noGrp="1"/>
          </p:cNvSpPr>
          <p:nvPr>
            <p:ph type="dt"/>
          </p:nvPr>
        </p:nvSpPr>
        <p:spPr>
          <a:xfrm>
            <a:off x="504000" y="6670800"/>
            <a:ext cx="2348280" cy="52128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l-GR" sz="1400" b="0" strike="noStrike" spc="-1">
                <a:latin typeface="Times New Roman"/>
              </a:rPr>
              <a:t> </a:t>
            </a:r>
          </a:p>
        </p:txBody>
      </p:sp>
      <p:sp>
        <p:nvSpPr>
          <p:cNvPr id="249" name="PlaceHolder 4"/>
          <p:cNvSpPr>
            <a:spLocks noGrp="1"/>
          </p:cNvSpPr>
          <p:nvPr>
            <p:ph type="ftr"/>
          </p:nvPr>
        </p:nvSpPr>
        <p:spPr>
          <a:xfrm>
            <a:off x="3447360" y="6670800"/>
            <a:ext cx="3195000" cy="521280"/>
          </a:xfrm>
          <a:prstGeom prst="rect">
            <a:avLst/>
          </a:prstGeom>
        </p:spPr>
        <p:txBody>
          <a:bodyPr lIns="0" tIns="0" rIns="0" bIns="0"/>
          <a:lstStyle/>
          <a:p>
            <a:pPr algn="ctr"/>
            <a:r>
              <a:rPr lang="el-GR" sz="1400" b="0" strike="noStrike" spc="-1">
                <a:latin typeface="Times New Roman"/>
              </a:rPr>
              <a:t> </a:t>
            </a:r>
          </a:p>
        </p:txBody>
      </p:sp>
      <p:sp>
        <p:nvSpPr>
          <p:cNvPr id="250" name="PlaceHolder 5"/>
          <p:cNvSpPr>
            <a:spLocks noGrp="1"/>
          </p:cNvSpPr>
          <p:nvPr>
            <p:ph type="sldNum"/>
          </p:nvPr>
        </p:nvSpPr>
        <p:spPr>
          <a:xfrm>
            <a:off x="7227360" y="6670800"/>
            <a:ext cx="2348280" cy="52128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fld id="{66DE84EE-FC1F-4749-84D8-FDD6F7749C03}" type="slidenum">
              <a:rPr lang="el-GR" sz="1400" b="0" strike="noStrike" spc="-1">
                <a:latin typeface="Times New Roman"/>
              </a:rPr>
              <a:pPr algn="r"/>
              <a:t>‹#›</a:t>
            </a:fld>
            <a:endParaRPr lang="el-GR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transition spd="slow">
    <p:pull dir="d"/>
  </p:transition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TextShape 1"/>
          <p:cNvSpPr txBox="1"/>
          <p:nvPr/>
        </p:nvSpPr>
        <p:spPr>
          <a:xfrm>
            <a:off x="720000" y="683280"/>
            <a:ext cx="8460000" cy="10234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l-GR" sz="4800" b="0" strike="noStrike" spc="-1">
                <a:latin typeface="Arial"/>
              </a:rPr>
              <a:t>ΨΗΦΙΑΚΟΣ ΑΝΘΡΩΠΙΣΜΟΣ</a:t>
            </a:r>
          </a:p>
        </p:txBody>
      </p:sp>
      <p:sp>
        <p:nvSpPr>
          <p:cNvPr id="329" name="TextShape 2"/>
          <p:cNvSpPr txBox="1"/>
          <p:nvPr/>
        </p:nvSpPr>
        <p:spPr>
          <a:xfrm>
            <a:off x="720000" y="1948680"/>
            <a:ext cx="8855640" cy="42912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432000" indent="-324000">
              <a:spcAft>
                <a:spcPts val="141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l-GR" sz="3200" b="0" strike="noStrike" spc="-1" dirty="0">
              <a:latin typeface="Arial"/>
            </a:endParaRPr>
          </a:p>
          <a:p>
            <a:pPr marL="432000" indent="-324000" algn="ctr">
              <a:spcAft>
                <a:spcPts val="141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l-GR" sz="3200" b="0" strike="noStrike" spc="-1" dirty="0">
              <a:latin typeface="Arial"/>
            </a:endParaRPr>
          </a:p>
          <a:p>
            <a:pPr marL="432000" indent="-324000" algn="ctr">
              <a:spcAft>
                <a:spcPts val="1412"/>
              </a:spcAft>
              <a:buClr>
                <a:srgbClr val="000000"/>
              </a:buClr>
              <a:buSzPct val="45000"/>
            </a:pPr>
            <a:endParaRPr lang="el-GR" sz="3200" b="0" strike="noStrike" spc="-1" dirty="0">
              <a:latin typeface="Arial"/>
            </a:endParaRPr>
          </a:p>
          <a:p>
            <a:pPr algn="ctr">
              <a:spcAft>
                <a:spcPts val="1412"/>
              </a:spcAft>
            </a:pPr>
            <a:endParaRPr lang="el-GR" sz="3200" b="0" strike="noStrike" spc="-1" dirty="0">
              <a:latin typeface="Arial"/>
            </a:endParaRPr>
          </a:p>
          <a:p>
            <a:pPr algn="ctr">
              <a:spcAft>
                <a:spcPts val="1412"/>
              </a:spcAft>
            </a:pPr>
            <a:r>
              <a:rPr lang="el-GR" sz="3200" b="0" strike="noStrike" spc="-1" dirty="0">
                <a:latin typeface="Arial"/>
              </a:rPr>
              <a:t>ΓΕΝΙΚΟ ΛΥΚΕΙΟ ΔΟΛΙΑΝΩΝ</a:t>
            </a:r>
          </a:p>
          <a:p>
            <a:pPr algn="ctr">
              <a:spcAft>
                <a:spcPts val="1412"/>
              </a:spcAft>
            </a:pPr>
            <a:r>
              <a:rPr lang="el-GR" sz="3200" b="0" strike="noStrike" spc="-1" dirty="0">
                <a:latin typeface="Arial"/>
              </a:rPr>
              <a:t>ΙΩΑΝΝΙΝΑ 2022</a:t>
            </a:r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TextShape 1"/>
          <p:cNvSpPr txBox="1"/>
          <p:nvPr/>
        </p:nvSpPr>
        <p:spPr>
          <a:xfrm>
            <a:off x="682594" y="565127"/>
            <a:ext cx="8460000" cy="10234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l-GR" sz="6000" b="1" strike="noStrike" spc="-1" dirty="0">
                <a:solidFill>
                  <a:srgbClr val="202122"/>
                </a:solidFill>
                <a:latin typeface="Times New Roman"/>
                <a:ea typeface="Arial Unicode MS"/>
              </a:rPr>
              <a:t>ΑΝΘΡΩΠΙΣΜΟΣ</a:t>
            </a:r>
            <a:endParaRPr lang="el-GR" sz="6000" b="0" strike="noStrike" spc="-1" dirty="0">
              <a:latin typeface="Arial"/>
            </a:endParaRPr>
          </a:p>
        </p:txBody>
      </p:sp>
      <p:sp>
        <p:nvSpPr>
          <p:cNvPr id="331" name="TextShape 2"/>
          <p:cNvSpPr txBox="1"/>
          <p:nvPr/>
        </p:nvSpPr>
        <p:spPr>
          <a:xfrm>
            <a:off x="682594" y="1636697"/>
            <a:ext cx="8855640" cy="54292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endParaRPr lang="el-GR" sz="2000" b="0" strike="noStrike" spc="-1" dirty="0" smtClean="0">
              <a:solidFill>
                <a:srgbClr val="202122"/>
              </a:solidFill>
              <a:latin typeface="sans-serif;Arial"/>
            </a:endParaRPr>
          </a:p>
          <a:p>
            <a:pPr algn="ctr"/>
            <a:r>
              <a:rPr lang="el-GR" sz="2000" b="0" strike="noStrike" spc="-1" dirty="0" smtClean="0">
                <a:solidFill>
                  <a:srgbClr val="202122"/>
                </a:solidFill>
                <a:latin typeface="sans-serif;Arial"/>
              </a:rPr>
              <a:t>Στάση </a:t>
            </a:r>
            <a:r>
              <a:rPr lang="el-GR" sz="2000" b="0" strike="noStrike" spc="-1" dirty="0">
                <a:solidFill>
                  <a:srgbClr val="202122"/>
                </a:solidFill>
                <a:latin typeface="sans-serif;Arial"/>
              </a:rPr>
              <a:t>ζωής που βασίζεται </a:t>
            </a:r>
            <a:endParaRPr lang="el-GR" sz="2000" b="0" strike="noStrike" spc="-1" dirty="0">
              <a:latin typeface="Arial"/>
            </a:endParaRPr>
          </a:p>
          <a:p>
            <a:pPr algn="ctr"/>
            <a:r>
              <a:rPr lang="el-GR" sz="2000" b="0" strike="noStrike" spc="-1" dirty="0">
                <a:solidFill>
                  <a:srgbClr val="202122"/>
                </a:solidFill>
                <a:latin typeface="sans-serif;Arial"/>
              </a:rPr>
              <a:t>στην </a:t>
            </a:r>
            <a:r>
              <a:rPr lang="el-GR" sz="2000" b="1" strike="noStrike" spc="-1" dirty="0">
                <a:solidFill>
                  <a:srgbClr val="202122"/>
                </a:solidFill>
                <a:latin typeface="sans-serif;Arial"/>
              </a:rPr>
              <a:t>επιστημονική</a:t>
            </a:r>
            <a:r>
              <a:rPr lang="el-GR" sz="2000" b="0" strike="noStrike" spc="-1" dirty="0">
                <a:solidFill>
                  <a:srgbClr val="202122"/>
                </a:solidFill>
                <a:latin typeface="sans-serif;Arial"/>
              </a:rPr>
              <a:t> μέθοδο και την</a:t>
            </a:r>
            <a:r>
              <a:rPr lang="el-GR" sz="2000" b="1" strike="noStrike" spc="-1" dirty="0">
                <a:solidFill>
                  <a:srgbClr val="202122"/>
                </a:solidFill>
                <a:latin typeface="sans-serif;Arial"/>
              </a:rPr>
              <a:t> ορθολογική</a:t>
            </a:r>
            <a:r>
              <a:rPr lang="el-GR" sz="2000" b="0" strike="noStrike" spc="-1" dirty="0">
                <a:solidFill>
                  <a:srgbClr val="202122"/>
                </a:solidFill>
                <a:latin typeface="sans-serif;Arial"/>
              </a:rPr>
              <a:t> σκέψη</a:t>
            </a:r>
            <a:endParaRPr lang="el-GR" sz="2000" b="0" strike="noStrike" spc="-1" dirty="0">
              <a:latin typeface="Arial"/>
            </a:endParaRPr>
          </a:p>
          <a:p>
            <a:pPr algn="ctr"/>
            <a:endParaRPr lang="el-GR" sz="2000" b="0" strike="noStrike" spc="-1" dirty="0">
              <a:latin typeface="Arial"/>
            </a:endParaRPr>
          </a:p>
          <a:p>
            <a:pPr algn="ctr"/>
            <a:r>
              <a:rPr lang="el-GR" sz="2000" b="0" strike="noStrike" spc="-1" dirty="0">
                <a:solidFill>
                  <a:srgbClr val="202122"/>
                </a:solidFill>
                <a:latin typeface="sans-serif;Arial"/>
              </a:rPr>
              <a:t>Ηθικός κώδικας που </a:t>
            </a:r>
            <a:r>
              <a:rPr lang="el-GR" sz="2000" b="0" strike="noStrike" spc="-1" dirty="0" smtClean="0">
                <a:solidFill>
                  <a:srgbClr val="202122"/>
                </a:solidFill>
                <a:latin typeface="sans-serif;Arial"/>
              </a:rPr>
              <a:t>βασίζεται </a:t>
            </a:r>
            <a:r>
              <a:rPr lang="el-GR" sz="2000" b="0" strike="noStrike" spc="-1" dirty="0">
                <a:solidFill>
                  <a:srgbClr val="202122"/>
                </a:solidFill>
                <a:latin typeface="sans-serif;Arial"/>
              </a:rPr>
              <a:t>:</a:t>
            </a:r>
            <a:endParaRPr lang="el-GR" sz="2000" b="0" strike="noStrike" spc="-1" dirty="0">
              <a:latin typeface="Arial"/>
            </a:endParaRPr>
          </a:p>
          <a:p>
            <a:pPr marL="2880000" indent="-360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000" b="0" strike="noStrike" spc="-1" dirty="0">
                <a:solidFill>
                  <a:srgbClr val="202122"/>
                </a:solidFill>
                <a:latin typeface="sans-serif;Arial"/>
              </a:rPr>
              <a:t>στη λογική </a:t>
            </a:r>
            <a:endParaRPr lang="el-GR" sz="2000" b="0" strike="noStrike" spc="-1" dirty="0">
              <a:latin typeface="Arial"/>
            </a:endParaRPr>
          </a:p>
          <a:p>
            <a:pPr marL="2880000" indent="-360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000" b="0" strike="noStrike" spc="-1" dirty="0">
                <a:solidFill>
                  <a:srgbClr val="202122"/>
                </a:solidFill>
                <a:latin typeface="sans-serif;Arial"/>
              </a:rPr>
              <a:t>την </a:t>
            </a:r>
            <a:r>
              <a:rPr lang="el-GR" sz="2000" b="0" strike="noStrike" spc="-1" dirty="0" err="1">
                <a:solidFill>
                  <a:srgbClr val="202122"/>
                </a:solidFill>
                <a:latin typeface="sans-serif;Arial"/>
              </a:rPr>
              <a:t>ενσυναίσθηση</a:t>
            </a:r>
            <a:r>
              <a:rPr lang="el-GR" sz="2000" b="0" strike="noStrike" spc="-1" dirty="0">
                <a:solidFill>
                  <a:srgbClr val="202122"/>
                </a:solidFill>
                <a:latin typeface="sans-serif;Arial"/>
              </a:rPr>
              <a:t> </a:t>
            </a:r>
            <a:endParaRPr lang="el-GR" sz="2000" b="0" strike="noStrike" spc="-1" dirty="0">
              <a:latin typeface="Arial"/>
            </a:endParaRPr>
          </a:p>
          <a:p>
            <a:pPr marL="2880000" indent="-360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000" b="0" strike="noStrike" spc="-1" dirty="0">
                <a:solidFill>
                  <a:srgbClr val="202122"/>
                </a:solidFill>
                <a:latin typeface="sans-serif;Arial"/>
              </a:rPr>
              <a:t>στο ενδιαφέρον για τον συνάνθρωπο </a:t>
            </a:r>
            <a:endParaRPr lang="el-GR" sz="2000" b="0" strike="noStrike" spc="-1" dirty="0">
              <a:latin typeface="Arial"/>
            </a:endParaRPr>
          </a:p>
          <a:p>
            <a:pPr marL="2880000" indent="-360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000" b="0" strike="noStrike" spc="-1" dirty="0">
                <a:solidFill>
                  <a:srgbClr val="202122"/>
                </a:solidFill>
                <a:latin typeface="sans-serif;Arial"/>
              </a:rPr>
              <a:t>το γενικότερο καλό της </a:t>
            </a:r>
            <a:r>
              <a:rPr lang="el-GR" sz="2000" b="0" strike="noStrike" spc="-1" dirty="0" smtClean="0">
                <a:solidFill>
                  <a:srgbClr val="202122"/>
                </a:solidFill>
                <a:latin typeface="sans-serif;Arial"/>
              </a:rPr>
              <a:t>ανθρωπότητας</a:t>
            </a:r>
            <a:endParaRPr lang="el-GR" sz="2000" b="0" strike="noStrike" spc="-1" dirty="0">
              <a:latin typeface="Arial"/>
            </a:endParaRPr>
          </a:p>
          <a:p>
            <a:pPr algn="ctr"/>
            <a:endParaRPr lang="el-GR" sz="2000" b="0" strike="noStrike" spc="-1" dirty="0">
              <a:latin typeface="Arial"/>
            </a:endParaRPr>
          </a:p>
          <a:p>
            <a:pPr algn="ctr"/>
            <a:r>
              <a:rPr lang="el-GR" sz="2000" b="0" strike="noStrike" spc="-1" dirty="0">
                <a:solidFill>
                  <a:srgbClr val="202122"/>
                </a:solidFill>
                <a:latin typeface="sans-serif;Arial"/>
              </a:rPr>
              <a:t>Κριτήριο της προόδου </a:t>
            </a:r>
            <a:endParaRPr lang="el-GR" sz="2000" b="0" strike="noStrike" spc="-1" dirty="0">
              <a:latin typeface="Arial"/>
            </a:endParaRPr>
          </a:p>
          <a:p>
            <a:pPr algn="ctr"/>
            <a:r>
              <a:rPr lang="el-GR" sz="2000" b="0" strike="noStrike" spc="-1" dirty="0">
                <a:solidFill>
                  <a:srgbClr val="202122"/>
                </a:solidFill>
                <a:latin typeface="sans-serif;Arial"/>
              </a:rPr>
              <a:t>η </a:t>
            </a:r>
            <a:r>
              <a:rPr lang="el-GR" sz="2000" b="1" strike="noStrike" spc="-1" dirty="0">
                <a:solidFill>
                  <a:srgbClr val="202122"/>
                </a:solidFill>
                <a:latin typeface="sans-serif;Arial"/>
              </a:rPr>
              <a:t>ελευθερία</a:t>
            </a:r>
            <a:r>
              <a:rPr lang="el-GR" sz="2000" b="0" strike="noStrike" spc="-1" dirty="0">
                <a:solidFill>
                  <a:srgbClr val="202122"/>
                </a:solidFill>
                <a:latin typeface="sans-serif;Arial"/>
              </a:rPr>
              <a:t> του και η </a:t>
            </a:r>
            <a:r>
              <a:rPr lang="el-GR" sz="2000" b="1" strike="noStrike" spc="-1" dirty="0">
                <a:solidFill>
                  <a:srgbClr val="202122"/>
                </a:solidFill>
                <a:latin typeface="sans-serif;Arial"/>
              </a:rPr>
              <a:t>ποιότητα </a:t>
            </a:r>
            <a:r>
              <a:rPr lang="el-GR" sz="2000" b="0" strike="noStrike" spc="-1" dirty="0">
                <a:solidFill>
                  <a:srgbClr val="202122"/>
                </a:solidFill>
                <a:latin typeface="sans-serif;Arial"/>
              </a:rPr>
              <a:t>της ζωής </a:t>
            </a:r>
            <a:endParaRPr lang="el-GR" sz="2000" b="0" strike="noStrike" spc="-1" dirty="0">
              <a:latin typeface="Arial"/>
            </a:endParaRPr>
          </a:p>
          <a:p>
            <a:pPr algn="ctr"/>
            <a:r>
              <a:rPr lang="el-GR" sz="2000" b="0" strike="noStrike" spc="-1" dirty="0">
                <a:solidFill>
                  <a:srgbClr val="202122"/>
                </a:solidFill>
                <a:latin typeface="sans-serif;Arial"/>
              </a:rPr>
              <a:t>του ανθρώπου</a:t>
            </a:r>
            <a:endParaRPr lang="el-GR" sz="2000" b="0" strike="noStrike" spc="-1" dirty="0">
              <a:latin typeface="Arial"/>
            </a:endParaRPr>
          </a:p>
          <a:p>
            <a:pPr algn="ctr"/>
            <a:endParaRPr lang="el-GR" sz="2000" b="0" strike="noStrike" spc="-1" dirty="0">
              <a:latin typeface="Arial"/>
            </a:endParaRPr>
          </a:p>
          <a:p>
            <a:pPr algn="ctr"/>
            <a:r>
              <a:rPr lang="el-GR" sz="2000" b="1" strike="noStrike" spc="-1" dirty="0">
                <a:solidFill>
                  <a:srgbClr val="202122"/>
                </a:solidFill>
                <a:latin typeface="sans-serif;Arial"/>
              </a:rPr>
              <a:t>Πώς εδραιώσαμε τις αξίες του ανθρωπισμού;</a:t>
            </a:r>
            <a:endParaRPr lang="el-GR" sz="2000" b="0" strike="noStrike" spc="-1" dirty="0">
              <a:latin typeface="Arial"/>
            </a:endParaRPr>
          </a:p>
          <a:p>
            <a:pPr marL="2880000" indent="-360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000" b="0" strike="noStrike" spc="-1" dirty="0">
                <a:solidFill>
                  <a:srgbClr val="202122"/>
                </a:solidFill>
                <a:latin typeface="sans-serif;Arial"/>
              </a:rPr>
              <a:t>Εκδημοκρατίσαμε τους πολιτειακούς θεσμούς</a:t>
            </a:r>
            <a:endParaRPr lang="el-GR" sz="2000" b="0" strike="noStrike" spc="-1" dirty="0">
              <a:latin typeface="Arial"/>
            </a:endParaRPr>
          </a:p>
          <a:p>
            <a:pPr marL="2880000" indent="-360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000" b="0" strike="noStrike" spc="-1" dirty="0">
                <a:solidFill>
                  <a:srgbClr val="202122"/>
                </a:solidFill>
                <a:latin typeface="sans-serif;Arial"/>
              </a:rPr>
              <a:t>Θεσπίσαμε νόμους</a:t>
            </a:r>
            <a:endParaRPr lang="el-GR" sz="2000" b="0" strike="noStrike" spc="-1" dirty="0">
              <a:latin typeface="Arial"/>
            </a:endParaRPr>
          </a:p>
          <a:p>
            <a:pPr marL="2880000" indent="-360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000" b="0" strike="noStrike" spc="-1" dirty="0">
                <a:solidFill>
                  <a:srgbClr val="202122"/>
                </a:solidFill>
                <a:latin typeface="sans-serif;Arial"/>
              </a:rPr>
              <a:t>Εκπαιδεύσαμε τα παιδιά μας</a:t>
            </a:r>
            <a:endParaRPr lang="el-GR" sz="2000" b="0" strike="noStrike" spc="-1" dirty="0">
              <a:latin typeface="Arial"/>
            </a:endParaRPr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TextShape 1"/>
          <p:cNvSpPr txBox="1"/>
          <p:nvPr/>
        </p:nvSpPr>
        <p:spPr>
          <a:xfrm>
            <a:off x="720360" y="350813"/>
            <a:ext cx="8855640" cy="664373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>
              <a:spcAft>
                <a:spcPts val="1412"/>
              </a:spcAft>
            </a:pPr>
            <a:r>
              <a:rPr lang="el-GR" sz="1600" b="1" strike="noStrike" spc="-1" dirty="0">
                <a:solidFill>
                  <a:srgbClr val="202122"/>
                </a:solidFill>
                <a:latin typeface="Arial"/>
              </a:rPr>
              <a:t>Πώς μπορούμε να προστατεύσουμε  τις αξίες του ανθρωπισμού;</a:t>
            </a:r>
            <a:endParaRPr lang="el-GR" sz="1600" b="0" strike="noStrike" spc="-1" dirty="0">
              <a:latin typeface="Arial"/>
            </a:endParaRPr>
          </a:p>
          <a:p>
            <a:pPr algn="ctr">
              <a:spcAft>
                <a:spcPts val="1412"/>
              </a:spcAft>
            </a:pPr>
            <a:r>
              <a:rPr lang="el-GR" sz="1400" b="1" strike="noStrike" spc="-1" dirty="0">
                <a:solidFill>
                  <a:srgbClr val="494949"/>
                </a:solidFill>
                <a:latin typeface="Arial"/>
              </a:rPr>
              <a:t>      Η</a:t>
            </a:r>
            <a:r>
              <a:rPr lang="el-GR" sz="1400" b="0" strike="noStrike" spc="-1" dirty="0">
                <a:solidFill>
                  <a:srgbClr val="444444"/>
                </a:solidFill>
                <a:latin typeface="Arial"/>
              </a:rPr>
              <a:t> ατομική ελευθερία βρίσκεται σε οργανική σχέση με την </a:t>
            </a:r>
            <a:r>
              <a:rPr lang="el-GR" sz="1400" b="1" strike="noStrike" spc="-1" dirty="0">
                <a:solidFill>
                  <a:srgbClr val="444444"/>
                </a:solidFill>
                <a:latin typeface="Arial"/>
              </a:rPr>
              <a:t>ισότητα </a:t>
            </a:r>
            <a:endParaRPr lang="el-GR" sz="1400" b="0" strike="noStrike" spc="-1" dirty="0">
              <a:latin typeface="Arial"/>
            </a:endParaRPr>
          </a:p>
          <a:p>
            <a:pPr marL="1044000" indent="-324000" algn="ctr">
              <a:lnSpc>
                <a:spcPct val="150000"/>
              </a:lnSpc>
              <a:spcAft>
                <a:spcPts val="1412"/>
              </a:spcAft>
              <a:buClr>
                <a:srgbClr val="000000"/>
              </a:buClr>
              <a:buSzPct val="174000"/>
              <a:buFont typeface="Wingdings" charset="2"/>
              <a:buChar char=""/>
            </a:pPr>
            <a:r>
              <a:rPr lang="el-GR" sz="1400" b="0" strike="noStrike" spc="-1" dirty="0">
                <a:latin typeface="Arial"/>
              </a:rPr>
              <a:t>Πολιτική ισότητα των ελεύθερων ατόμων-υποκειμένων ως δημιουργών του νόμου </a:t>
            </a:r>
            <a:r>
              <a:rPr/>
              <a:t/>
            </a:r>
            <a:br>
              <a:rPr/>
            </a:br>
            <a:r>
              <a:rPr lang="el-GR" sz="1400" b="1" strike="noStrike" spc="-1" dirty="0" smtClean="0">
                <a:solidFill>
                  <a:srgbClr val="FF0000"/>
                </a:solidFill>
                <a:latin typeface="Arial"/>
              </a:rPr>
              <a:t>(</a:t>
            </a:r>
            <a:r>
              <a:rPr lang="el-GR" sz="1400" b="1" strike="noStrike" spc="-1" dirty="0">
                <a:solidFill>
                  <a:srgbClr val="FF0000"/>
                </a:solidFill>
                <a:latin typeface="Arial"/>
              </a:rPr>
              <a:t>νομοθετική εξουσία)</a:t>
            </a:r>
          </a:p>
          <a:p>
            <a:pPr marL="1044000" indent="-324000" algn="ctr">
              <a:lnSpc>
                <a:spcPct val="150000"/>
              </a:lnSpc>
              <a:spcAft>
                <a:spcPts val="1412"/>
              </a:spcAft>
              <a:buClr>
                <a:srgbClr val="000000"/>
              </a:buClr>
              <a:buSzPct val="174000"/>
              <a:buFont typeface="Wingdings" charset="2"/>
              <a:buChar char=""/>
            </a:pPr>
            <a:r>
              <a:rPr lang="el-GR" sz="1400" b="0" strike="noStrike" spc="-1" dirty="0">
                <a:solidFill>
                  <a:srgbClr val="444444"/>
                </a:solidFill>
                <a:latin typeface="Arial"/>
              </a:rPr>
              <a:t>Νομική ισότητα ως αποδέκτες  της εφαρμογής του </a:t>
            </a:r>
            <a:r>
              <a:rPr lang="el-GR" sz="1400" b="0" strike="noStrike" spc="-1" dirty="0" smtClean="0">
                <a:solidFill>
                  <a:srgbClr val="444444"/>
                </a:solidFill>
                <a:latin typeface="Arial"/>
              </a:rPr>
              <a:t>νόμου</a:t>
            </a:r>
          </a:p>
          <a:p>
            <a:pPr marL="1044000" indent="-324000" algn="ctr">
              <a:lnSpc>
                <a:spcPct val="150000"/>
              </a:lnSpc>
              <a:spcAft>
                <a:spcPts val="1412"/>
              </a:spcAft>
              <a:buClr>
                <a:srgbClr val="000000"/>
              </a:buClr>
              <a:buSzPct val="174000"/>
            </a:pPr>
            <a:r>
              <a:rPr lang="el-GR" sz="1400" b="1" strike="noStrike" spc="-1" dirty="0" smtClean="0">
                <a:solidFill>
                  <a:srgbClr val="FF3300"/>
                </a:solidFill>
                <a:latin typeface="Arial"/>
              </a:rPr>
              <a:t> </a:t>
            </a:r>
            <a:r>
              <a:rPr lang="el-GR" sz="1400" b="1" strike="noStrike" spc="-1" dirty="0">
                <a:solidFill>
                  <a:srgbClr val="FF3300"/>
                </a:solidFill>
                <a:latin typeface="Arial"/>
              </a:rPr>
              <a:t>(δικαστική εξουσία). </a:t>
            </a:r>
          </a:p>
          <a:p>
            <a:pPr algn="ctr">
              <a:spcAft>
                <a:spcPts val="1412"/>
              </a:spcAft>
            </a:pPr>
            <a:endParaRPr lang="el-GR" sz="1400" b="0" strike="noStrike" spc="-1" dirty="0">
              <a:latin typeface="Arial"/>
            </a:endParaRPr>
          </a:p>
          <a:p>
            <a:pPr algn="ctr">
              <a:spcAft>
                <a:spcPts val="1412"/>
              </a:spcAft>
            </a:pPr>
            <a:r>
              <a:rPr lang="el-GR" sz="2000" b="1" strike="noStrike" spc="-1" dirty="0">
                <a:latin typeface="Arial"/>
              </a:rPr>
              <a:t>ΨΗΦΙΖΟΥΜΕ</a:t>
            </a:r>
            <a:endParaRPr lang="el-GR" sz="2000" b="0" strike="noStrike" spc="-1" dirty="0">
              <a:latin typeface="Arial"/>
            </a:endParaRPr>
          </a:p>
          <a:p>
            <a:pPr algn="ctr">
              <a:spcAft>
                <a:spcPts val="1412"/>
              </a:spcAft>
            </a:pPr>
            <a:r>
              <a:rPr lang="el-GR" sz="2400" b="1" strike="noStrike" spc="-1" dirty="0">
                <a:solidFill>
                  <a:srgbClr val="444444"/>
                </a:solidFill>
                <a:latin typeface="Arial"/>
              </a:rPr>
              <a:t>γιατί</a:t>
            </a:r>
            <a:r>
              <a:rPr lang="el-GR" sz="2400" b="0" strike="noStrike" spc="-1" dirty="0">
                <a:solidFill>
                  <a:srgbClr val="444444"/>
                </a:solidFill>
                <a:latin typeface="Arial"/>
              </a:rPr>
              <a:t> </a:t>
            </a:r>
            <a:endParaRPr lang="el-GR" sz="2400" b="0" strike="noStrike" spc="-1" dirty="0">
              <a:latin typeface="Arial"/>
            </a:endParaRPr>
          </a:p>
          <a:p>
            <a:pPr marL="432000" indent="-324000" algn="ctr">
              <a:spcAft>
                <a:spcPts val="1412"/>
              </a:spcAft>
              <a:buClr>
                <a:srgbClr val="000000"/>
              </a:buClr>
              <a:buSzPct val="174000"/>
              <a:buFont typeface="Wingdings" charset="2"/>
              <a:buChar char=""/>
            </a:pPr>
            <a:r>
              <a:rPr lang="el-GR" sz="1400" b="0" strike="noStrike" spc="-1" dirty="0">
                <a:solidFill>
                  <a:srgbClr val="444444"/>
                </a:solidFill>
                <a:latin typeface="Arial"/>
              </a:rPr>
              <a:t>Είμαστε φορείς αναπαλλοτρίωτων </a:t>
            </a:r>
            <a:r>
              <a:rPr lang="el-GR" sz="1400" b="1" strike="noStrike" spc="-1" dirty="0">
                <a:solidFill>
                  <a:srgbClr val="444444"/>
                </a:solidFill>
                <a:latin typeface="Arial"/>
              </a:rPr>
              <a:t>δικαιωμάτων</a:t>
            </a:r>
            <a:r>
              <a:rPr lang="el-GR" sz="1400" b="0" strike="noStrike" spc="-1" dirty="0">
                <a:solidFill>
                  <a:srgbClr val="444444"/>
                </a:solidFill>
                <a:latin typeface="Arial"/>
              </a:rPr>
              <a:t> και </a:t>
            </a:r>
            <a:r>
              <a:rPr lang="el-GR" sz="1400" b="1" strike="noStrike" spc="-1" dirty="0">
                <a:solidFill>
                  <a:srgbClr val="444444"/>
                </a:solidFill>
                <a:latin typeface="Arial"/>
              </a:rPr>
              <a:t>ελευθεριών</a:t>
            </a:r>
            <a:r>
              <a:rPr lang="el-GR" sz="1400" b="0" strike="noStrike" spc="-1" dirty="0">
                <a:solidFill>
                  <a:srgbClr val="444444"/>
                </a:solidFill>
                <a:latin typeface="Arial"/>
              </a:rPr>
              <a:t> </a:t>
            </a:r>
            <a:endParaRPr lang="el-GR" sz="1400" b="0" strike="noStrike" spc="-1" dirty="0">
              <a:latin typeface="Arial"/>
            </a:endParaRPr>
          </a:p>
          <a:p>
            <a:pPr marL="432000" indent="-324000" algn="ctr">
              <a:spcAft>
                <a:spcPts val="1412"/>
              </a:spcAft>
              <a:buClr>
                <a:srgbClr val="000000"/>
              </a:buClr>
              <a:buSzPct val="174000"/>
              <a:buFont typeface="Wingdings" charset="2"/>
              <a:buChar char=""/>
            </a:pPr>
            <a:r>
              <a:rPr lang="el-GR" sz="1400" b="0" strike="noStrike" spc="-1" dirty="0">
                <a:solidFill>
                  <a:srgbClr val="444444"/>
                </a:solidFill>
                <a:latin typeface="Arial"/>
              </a:rPr>
              <a:t>Μόνο υπό αυτούς τους όρους μπορούμε να διαμορφώσουμε αυτόνομα και ελεύθερα γνώμη για να αποφασίσουμε </a:t>
            </a:r>
            <a:endParaRPr lang="el-GR" sz="1400" b="0" strike="noStrike" spc="-1" dirty="0">
              <a:latin typeface="Arial"/>
            </a:endParaRPr>
          </a:p>
          <a:p>
            <a:pPr algn="ctr">
              <a:spcAft>
                <a:spcPts val="1412"/>
              </a:spcAft>
            </a:pPr>
            <a:r>
              <a:rPr lang="el-GR" sz="1600" b="1" strike="noStrike" spc="-1" dirty="0">
                <a:latin typeface="Arial"/>
              </a:rPr>
              <a:t>Αν θέσουμε τις κατακτήσεις μας σε αμφιβολία</a:t>
            </a:r>
            <a:r>
              <a:rPr lang="el-GR" sz="1400" b="0" strike="noStrike" spc="-1" dirty="0">
                <a:latin typeface="Arial"/>
              </a:rPr>
              <a:t> </a:t>
            </a:r>
          </a:p>
          <a:p>
            <a:pPr algn="ctr">
              <a:spcAft>
                <a:spcPts val="1412"/>
              </a:spcAft>
            </a:pPr>
            <a:r>
              <a:rPr lang="el-GR" sz="2000" b="1" spc="-1" dirty="0" smtClean="0">
                <a:solidFill>
                  <a:srgbClr val="444444"/>
                </a:solidFill>
                <a:latin typeface="Arial"/>
              </a:rPr>
              <a:t>τότε</a:t>
            </a:r>
            <a:endParaRPr lang="el-GR" sz="2000" b="0" strike="noStrike" spc="-1" dirty="0">
              <a:latin typeface="Arial"/>
            </a:endParaRPr>
          </a:p>
          <a:p>
            <a:pPr marL="432000" indent="-324000" algn="ctr">
              <a:spcAft>
                <a:spcPts val="1412"/>
              </a:spcAft>
              <a:buClr>
                <a:srgbClr val="000000"/>
              </a:buClr>
              <a:buSzPct val="174000"/>
              <a:buFont typeface="Wingdings" charset="2"/>
              <a:buChar char=""/>
            </a:pPr>
            <a:r>
              <a:rPr lang="el-GR" sz="1400" b="0" strike="noStrike" spc="-1" dirty="0">
                <a:solidFill>
                  <a:srgbClr val="444444"/>
                </a:solidFill>
                <a:latin typeface="Arial"/>
              </a:rPr>
              <a:t> κατάλυση της Δημοκρατίας </a:t>
            </a:r>
            <a:endParaRPr lang="el-GR" sz="1400" b="0" strike="noStrike" spc="-1" dirty="0">
              <a:latin typeface="Arial"/>
            </a:endParaRPr>
          </a:p>
          <a:p>
            <a:pPr marL="432000" indent="-324000" algn="ctr">
              <a:spcAft>
                <a:spcPts val="1412"/>
              </a:spcAft>
              <a:buClr>
                <a:srgbClr val="000000"/>
              </a:buClr>
              <a:buSzPct val="174000"/>
              <a:buFont typeface="Wingdings" charset="2"/>
              <a:buChar char=""/>
            </a:pPr>
            <a:r>
              <a:rPr lang="el-GR" sz="1400" b="0" strike="noStrike" spc="-1" dirty="0">
                <a:solidFill>
                  <a:srgbClr val="444444"/>
                </a:solidFill>
                <a:latin typeface="Arial"/>
              </a:rPr>
              <a:t>αυτοκατάργηση του πολίτη</a:t>
            </a:r>
            <a:endParaRPr lang="el-GR" sz="1400" b="0" strike="noStrike" spc="-1" dirty="0">
              <a:latin typeface="Arial"/>
            </a:endParaRPr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TextShape 1"/>
          <p:cNvSpPr txBox="1"/>
          <p:nvPr/>
        </p:nvSpPr>
        <p:spPr>
          <a:xfrm>
            <a:off x="720000" y="683640"/>
            <a:ext cx="8460000" cy="10234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l-GR" sz="5400" b="1" strike="noStrike" spc="-1" dirty="0">
                <a:solidFill>
                  <a:srgbClr val="494949"/>
                </a:solidFill>
                <a:latin typeface="Arial"/>
                <a:ea typeface="Arial Unicode MS"/>
              </a:rPr>
              <a:t>ΕΙΚΟΝΙΣΤΙΚΗ  ΚΟΙΝΩΝΙΑ</a:t>
            </a:r>
            <a:endParaRPr lang="el-GR" sz="5400" b="0" strike="noStrike" spc="-1" dirty="0">
              <a:latin typeface="Arial"/>
            </a:endParaRPr>
          </a:p>
        </p:txBody>
      </p:sp>
      <p:sp>
        <p:nvSpPr>
          <p:cNvPr id="334" name="TextShape 2"/>
          <p:cNvSpPr txBox="1"/>
          <p:nvPr/>
        </p:nvSpPr>
        <p:spPr>
          <a:xfrm>
            <a:off x="682594" y="1708135"/>
            <a:ext cx="8855640" cy="42912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algn="ctr">
              <a:spcAft>
                <a:spcPts val="1412"/>
              </a:spcAft>
            </a:pPr>
            <a:endParaRPr lang="el-GR" sz="3200" b="0" strike="noStrike" spc="-1" dirty="0">
              <a:latin typeface="Arial"/>
            </a:endParaRPr>
          </a:p>
          <a:p>
            <a:pPr algn="ctr">
              <a:spcAft>
                <a:spcPts val="1412"/>
              </a:spcAft>
            </a:pPr>
            <a:r>
              <a:rPr lang="el-GR" sz="1600" b="1" strike="noStrike" spc="-1" dirty="0">
                <a:solidFill>
                  <a:srgbClr val="494949"/>
                </a:solidFill>
                <a:latin typeface="Arial"/>
              </a:rPr>
              <a:t>Υπάρχουν δυο σενάρια για το μέλλον του ανθρώπινου είδους</a:t>
            </a:r>
            <a:endParaRPr lang="el-GR" sz="1600" b="0" strike="noStrike" spc="-1" dirty="0">
              <a:latin typeface="Arial"/>
            </a:endParaRPr>
          </a:p>
          <a:p>
            <a:pPr algn="ctr">
              <a:spcAft>
                <a:spcPts val="1412"/>
              </a:spcAft>
            </a:pPr>
            <a:r>
              <a:rPr lang="el-GR" sz="1400" b="1" strike="noStrike" spc="-1" dirty="0">
                <a:solidFill>
                  <a:srgbClr val="FF0000"/>
                </a:solidFill>
                <a:latin typeface="Arial"/>
              </a:rPr>
              <a:t>ΑΙΣΙΟΔΟΞΟ ΣΕΝΑΡΙΟ</a:t>
            </a:r>
            <a:endParaRPr lang="el-GR" sz="1400" b="0" strike="noStrike" spc="-1" dirty="0">
              <a:solidFill>
                <a:srgbClr val="FF0000"/>
              </a:solidFill>
              <a:latin typeface="Arial"/>
            </a:endParaRPr>
          </a:p>
          <a:p>
            <a:pPr marL="432000" indent="-324000" algn="ctr">
              <a:spcAft>
                <a:spcPts val="1412"/>
              </a:spcAft>
              <a:buClr>
                <a:srgbClr val="000000"/>
              </a:buClr>
              <a:buSzPct val="174000"/>
              <a:buFont typeface="Wingdings" charset="2"/>
              <a:buChar char=""/>
            </a:pPr>
            <a:r>
              <a:rPr lang="el-GR" sz="1400" b="0" strike="noStrike" spc="-1" dirty="0">
                <a:solidFill>
                  <a:srgbClr val="494949"/>
                </a:solidFill>
                <a:latin typeface="Arial"/>
              </a:rPr>
              <a:t>Σταδιακή προσαρμογή  στην τεχνική εξέλιξη </a:t>
            </a:r>
            <a:r>
              <a:rPr lang="el-GR" sz="1400" b="0" strike="noStrike" spc="-1" dirty="0" err="1">
                <a:solidFill>
                  <a:srgbClr val="494949"/>
                </a:solidFill>
                <a:latin typeface="Arial"/>
              </a:rPr>
              <a:t>καρπώνοντας</a:t>
            </a:r>
            <a:r>
              <a:rPr lang="el-GR" sz="1400" b="0" strike="noStrike" spc="-1" dirty="0">
                <a:solidFill>
                  <a:srgbClr val="494949"/>
                </a:solidFill>
                <a:latin typeface="Arial"/>
              </a:rPr>
              <a:t> τα οφέλη </a:t>
            </a:r>
            <a:endParaRPr lang="el-GR" sz="1400" b="0" strike="noStrike" spc="-1" dirty="0">
              <a:latin typeface="Arial"/>
            </a:endParaRPr>
          </a:p>
          <a:p>
            <a:pPr marL="432000" indent="-324000" algn="ctr">
              <a:spcAft>
                <a:spcPts val="1412"/>
              </a:spcAft>
              <a:buClr>
                <a:srgbClr val="000000"/>
              </a:buClr>
              <a:buSzPct val="174000"/>
              <a:buFont typeface="Wingdings" charset="2"/>
              <a:buChar char=""/>
            </a:pPr>
            <a:r>
              <a:rPr lang="el-GR" sz="1400" b="0" strike="noStrike" spc="-1" dirty="0">
                <a:solidFill>
                  <a:srgbClr val="494949"/>
                </a:solidFill>
                <a:latin typeface="Arial"/>
              </a:rPr>
              <a:t>Υπέρβαση των  βιολογικών  περιορισμών </a:t>
            </a:r>
            <a:endParaRPr lang="el-GR" sz="1400" b="0" strike="noStrike" spc="-1" dirty="0">
              <a:latin typeface="Arial"/>
            </a:endParaRPr>
          </a:p>
          <a:p>
            <a:pPr algn="ctr">
              <a:spcAft>
                <a:spcPts val="1412"/>
              </a:spcAft>
            </a:pPr>
            <a:endParaRPr lang="el-GR" sz="1400" b="1" strike="noStrike" spc="-1" dirty="0" smtClean="0">
              <a:solidFill>
                <a:srgbClr val="FF0000"/>
              </a:solidFill>
              <a:latin typeface="Arial"/>
            </a:endParaRPr>
          </a:p>
          <a:p>
            <a:pPr algn="ctr">
              <a:spcAft>
                <a:spcPts val="1412"/>
              </a:spcAft>
            </a:pPr>
            <a:r>
              <a:rPr lang="el-GR" sz="1400" b="1" strike="noStrike" spc="-1" dirty="0" smtClean="0">
                <a:solidFill>
                  <a:srgbClr val="FF0000"/>
                </a:solidFill>
                <a:latin typeface="Arial"/>
              </a:rPr>
              <a:t>ΑΠΑΙΣΙΟΔΟΞΟ </a:t>
            </a:r>
            <a:r>
              <a:rPr lang="el-GR" sz="1400" b="1" strike="noStrike" spc="-1" dirty="0">
                <a:solidFill>
                  <a:srgbClr val="FF0000"/>
                </a:solidFill>
                <a:latin typeface="Arial"/>
              </a:rPr>
              <a:t>ΣΕΝΑΡΙΟ</a:t>
            </a:r>
            <a:endParaRPr lang="el-GR" sz="1400" b="0" strike="noStrike" spc="-1" dirty="0">
              <a:solidFill>
                <a:srgbClr val="FF0000"/>
              </a:solidFill>
              <a:latin typeface="Arial"/>
            </a:endParaRPr>
          </a:p>
          <a:p>
            <a:pPr marL="432000" indent="-324000" algn="ctr">
              <a:spcAft>
                <a:spcPts val="1412"/>
              </a:spcAft>
              <a:buClr>
                <a:srgbClr val="000000"/>
              </a:buClr>
              <a:buSzPct val="174000"/>
              <a:buFont typeface="Wingdings" charset="2"/>
              <a:buChar char=""/>
            </a:pPr>
            <a:r>
              <a:rPr lang="el-GR" sz="1400" b="0" strike="noStrike" spc="-1" dirty="0">
                <a:solidFill>
                  <a:srgbClr val="494949"/>
                </a:solidFill>
                <a:latin typeface="Arial"/>
              </a:rPr>
              <a:t>Υποδούλωσης του ανθρώπου στους αλγορίθμους </a:t>
            </a:r>
            <a:endParaRPr lang="el-GR" sz="1400" b="0" strike="noStrike" spc="-1" dirty="0">
              <a:latin typeface="Arial"/>
            </a:endParaRPr>
          </a:p>
          <a:p>
            <a:pPr marL="432000" indent="-324000" algn="ctr">
              <a:spcAft>
                <a:spcPts val="1412"/>
              </a:spcAft>
              <a:buClr>
                <a:srgbClr val="000000"/>
              </a:buClr>
              <a:buSzPct val="174000"/>
              <a:buFont typeface="Wingdings" charset="2"/>
              <a:buChar char=""/>
            </a:pPr>
            <a:r>
              <a:rPr lang="el-GR" sz="1400" b="0" strike="noStrike" spc="-1" dirty="0">
                <a:solidFill>
                  <a:srgbClr val="494949"/>
                </a:solidFill>
                <a:latin typeface="Arial"/>
              </a:rPr>
              <a:t>Βιολογική μετάλλαξη του σ' ένα ανεπιθύμητο είδος (</a:t>
            </a:r>
            <a:r>
              <a:rPr lang="el-GR" sz="1400" b="0" strike="noStrike" spc="-1" dirty="0" err="1">
                <a:solidFill>
                  <a:srgbClr val="494949"/>
                </a:solidFill>
                <a:latin typeface="Arial"/>
              </a:rPr>
              <a:t>σάιμπορκ</a:t>
            </a:r>
            <a:r>
              <a:rPr lang="el-GR" sz="1400" b="0" strike="noStrike" spc="-1" dirty="0">
                <a:solidFill>
                  <a:srgbClr val="494949"/>
                </a:solidFill>
                <a:latin typeface="Arial"/>
              </a:rPr>
              <a:t>)</a:t>
            </a:r>
            <a:endParaRPr lang="el-GR" sz="1400" b="0" strike="noStrike" spc="-1" dirty="0">
              <a:latin typeface="Arial"/>
            </a:endParaRPr>
          </a:p>
          <a:p>
            <a:pPr marL="432000" indent="-324000" algn="ctr">
              <a:spcAft>
                <a:spcPts val="1412"/>
              </a:spcAft>
              <a:buClr>
                <a:srgbClr val="000000"/>
              </a:buClr>
              <a:buSzPct val="174000"/>
              <a:buFont typeface="Wingdings" charset="2"/>
              <a:buChar char=""/>
            </a:pPr>
            <a:r>
              <a:rPr lang="el-GR" sz="1400" b="0" strike="noStrike" spc="-1" dirty="0">
                <a:solidFill>
                  <a:srgbClr val="494949"/>
                </a:solidFill>
                <a:latin typeface="Arial"/>
              </a:rPr>
              <a:t>Απώλεια της ιδιωτικής ζωής και η εξάπλωση της ψηφιακής επιτήρησης</a:t>
            </a:r>
            <a:endParaRPr lang="el-GR" sz="1400" b="0" strike="noStrike" spc="-1" dirty="0">
              <a:latin typeface="Arial"/>
            </a:endParaRPr>
          </a:p>
          <a:p>
            <a:pPr algn="ctr">
              <a:spcAft>
                <a:spcPts val="1412"/>
              </a:spcAft>
            </a:pPr>
            <a:endParaRPr lang="el-GR" sz="1400" b="0" strike="noStrike" spc="-1" dirty="0">
              <a:latin typeface="Arial"/>
            </a:endParaRPr>
          </a:p>
          <a:p>
            <a:pPr algn="ctr">
              <a:spcAft>
                <a:spcPts val="1412"/>
              </a:spcAft>
            </a:pPr>
            <a:r>
              <a:rPr lang="el-GR" sz="2800" b="1" strike="noStrike" spc="-1" dirty="0">
                <a:solidFill>
                  <a:srgbClr val="494949"/>
                </a:solidFill>
                <a:latin typeface="Arial"/>
              </a:rPr>
              <a:t>Εξαφάνιση </a:t>
            </a:r>
            <a:r>
              <a:rPr lang="el-GR" sz="2800" b="0" strike="noStrike" spc="-1" dirty="0">
                <a:solidFill>
                  <a:srgbClr val="494949"/>
                </a:solidFill>
                <a:latin typeface="Arial"/>
              </a:rPr>
              <a:t>του ανθρώπου</a:t>
            </a:r>
            <a:endParaRPr lang="el-GR" sz="2800" b="0" strike="noStrike" spc="-1" dirty="0">
              <a:latin typeface="Arial"/>
            </a:endParaRPr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TextShape 1"/>
          <p:cNvSpPr txBox="1"/>
          <p:nvPr/>
        </p:nvSpPr>
        <p:spPr>
          <a:xfrm>
            <a:off x="720000" y="683640"/>
            <a:ext cx="8460000" cy="10234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l-GR" sz="5000" b="1" strike="noStrike" spc="-1">
                <a:latin typeface="Arial"/>
                <a:ea typeface="Arial Unicode MS"/>
              </a:rPr>
              <a:t>ΨΗΦΙΑΚΟΣ ΑΝΘΡΩΠΙΣΜΟΣ</a:t>
            </a:r>
            <a:endParaRPr lang="el-GR" sz="5000" b="0" strike="noStrike" spc="-1">
              <a:latin typeface="Arial"/>
            </a:endParaRPr>
          </a:p>
        </p:txBody>
      </p:sp>
      <p:sp>
        <p:nvSpPr>
          <p:cNvPr id="336" name="TextShape 2"/>
          <p:cNvSpPr txBox="1"/>
          <p:nvPr/>
        </p:nvSpPr>
        <p:spPr>
          <a:xfrm>
            <a:off x="720000" y="1948680"/>
            <a:ext cx="8855640" cy="42912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algn="ctr">
              <a:spcAft>
                <a:spcPts val="1412"/>
              </a:spcAft>
            </a:pPr>
            <a:endParaRPr lang="el-GR" sz="3200" b="0" strike="noStrike" spc="-1" dirty="0">
              <a:latin typeface="Arial"/>
            </a:endParaRPr>
          </a:p>
          <a:p>
            <a:pPr algn="ctr">
              <a:spcAft>
                <a:spcPts val="1412"/>
              </a:spcAft>
            </a:pPr>
            <a:r>
              <a:rPr lang="el-GR" sz="4000" b="1" u="sng" strike="noStrike" spc="-1" dirty="0">
                <a:latin typeface="Arial"/>
              </a:rPr>
              <a:t>Ηθικός κώδικας </a:t>
            </a:r>
            <a:r>
              <a:rPr lang="el-GR" sz="4000" b="0" strike="noStrike" spc="-1" dirty="0">
                <a:latin typeface="Arial"/>
              </a:rPr>
              <a:t>που έχει ως σκοπό την διατήρηση των ανθρώπινων αξιών (αξιοπρέπεια, ιδιωτική ζωή κ.α.) στην εποχή της </a:t>
            </a:r>
            <a:r>
              <a:rPr lang="el-GR" sz="4000" b="0" strike="noStrike" spc="-1" dirty="0" smtClean="0">
                <a:latin typeface="Arial"/>
              </a:rPr>
              <a:t>τεχνητής </a:t>
            </a:r>
            <a:r>
              <a:rPr lang="el-GR" sz="4000" b="0" strike="noStrike" spc="-1" dirty="0">
                <a:latin typeface="Arial"/>
              </a:rPr>
              <a:t>νοημοσύνης. </a:t>
            </a:r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TextShape 1"/>
          <p:cNvSpPr txBox="1"/>
          <p:nvPr/>
        </p:nvSpPr>
        <p:spPr>
          <a:xfrm>
            <a:off x="720000" y="683640"/>
            <a:ext cx="8460000" cy="10234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l-GR" sz="5400" b="1" strike="noStrike" spc="-1">
                <a:latin typeface="Arial"/>
                <a:ea typeface="Arial Unicode MS"/>
              </a:rPr>
              <a:t>ΕΝΕΡΓΟΣ ΠΟΛΙΤΟΤΗΤΑ</a:t>
            </a:r>
            <a:endParaRPr lang="el-GR" sz="5400" b="0" strike="noStrike" spc="-1">
              <a:latin typeface="Arial"/>
            </a:endParaRPr>
          </a:p>
        </p:txBody>
      </p:sp>
      <p:sp>
        <p:nvSpPr>
          <p:cNvPr id="338" name="TextShape 2"/>
          <p:cNvSpPr txBox="1"/>
          <p:nvPr/>
        </p:nvSpPr>
        <p:spPr>
          <a:xfrm>
            <a:off x="682594" y="1708135"/>
            <a:ext cx="8855640" cy="535785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432000" indent="-324000">
              <a:spcAft>
                <a:spcPts val="1412"/>
              </a:spcAft>
              <a:buClr>
                <a:srgbClr val="000000"/>
              </a:buClr>
              <a:buSzPct val="45000"/>
            </a:pPr>
            <a:r>
              <a:rPr lang="el-GR" sz="2000" b="1" strike="noStrike" spc="-1" dirty="0" smtClean="0">
                <a:latin typeface="Arial"/>
              </a:rPr>
              <a:t>     </a:t>
            </a:r>
            <a:r>
              <a:rPr lang="el-GR" sz="2000" b="1" u="sng" strike="noStrike" spc="-1" dirty="0" smtClean="0">
                <a:latin typeface="Arial"/>
              </a:rPr>
              <a:t>Ενεργός </a:t>
            </a:r>
            <a:r>
              <a:rPr lang="el-GR" sz="2000" b="1" u="sng" strike="noStrike" spc="-1" dirty="0">
                <a:latin typeface="Arial"/>
              </a:rPr>
              <a:t>πολίτης</a:t>
            </a:r>
            <a:endParaRPr lang="el-GR" sz="2000" b="0" u="sng" strike="noStrike" spc="-1" dirty="0">
              <a:latin typeface="Arial"/>
            </a:endParaRPr>
          </a:p>
          <a:p>
            <a:pPr marL="432000" indent="-324000">
              <a:spcAft>
                <a:spcPts val="141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1800" b="0" strike="noStrike" spc="-1" dirty="0">
                <a:latin typeface="Arial"/>
              </a:rPr>
              <a:t>Ο ενημερωμένος πολίτης</a:t>
            </a:r>
          </a:p>
          <a:p>
            <a:pPr marL="432000" indent="-324000">
              <a:spcAft>
                <a:spcPts val="141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1800" b="0" strike="noStrike" spc="-1" dirty="0">
                <a:latin typeface="Arial"/>
              </a:rPr>
              <a:t>Κριτική σκέψη</a:t>
            </a:r>
          </a:p>
          <a:p>
            <a:pPr marL="432000" indent="-324000">
              <a:spcAft>
                <a:spcPts val="141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1800" b="0" strike="noStrike" spc="-1" dirty="0">
                <a:latin typeface="Arial"/>
              </a:rPr>
              <a:t>Συμμετέχει ενεργά </a:t>
            </a:r>
            <a:r>
              <a:rPr lang="el-GR" sz="1800" b="0" strike="noStrike" spc="-1" dirty="0" smtClean="0">
                <a:latin typeface="Arial"/>
              </a:rPr>
              <a:t>στα κοινωνικά δρώμενα</a:t>
            </a:r>
            <a:endParaRPr lang="el-GR" sz="1800" b="0" strike="noStrike" spc="-1" dirty="0">
              <a:latin typeface="Arial"/>
            </a:endParaRPr>
          </a:p>
          <a:p>
            <a:pPr marL="432000" indent="-324000">
              <a:spcAft>
                <a:spcPts val="141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1800" b="0" strike="noStrike" spc="-1" dirty="0" smtClean="0">
                <a:latin typeface="Arial"/>
              </a:rPr>
              <a:t>Ασκεί </a:t>
            </a:r>
            <a:r>
              <a:rPr lang="el-GR" sz="1800" b="0" strike="noStrike" spc="-1" dirty="0">
                <a:latin typeface="Arial"/>
              </a:rPr>
              <a:t>με συνέπεια τα δημοκρατικά του δικαιώματα και τις υποχρεώσεις</a:t>
            </a:r>
          </a:p>
          <a:p>
            <a:pPr marL="432000" indent="-324000">
              <a:spcAft>
                <a:spcPts val="141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1800" b="0" strike="noStrike" spc="-1" dirty="0">
                <a:latin typeface="Arial"/>
              </a:rPr>
              <a:t>Ανέχεται την διαφορετικότητα</a:t>
            </a:r>
          </a:p>
          <a:p>
            <a:pPr marL="432000" indent="-324000">
              <a:spcAft>
                <a:spcPts val="141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1800" b="0" strike="noStrike" spc="-1" dirty="0">
                <a:latin typeface="Arial"/>
              </a:rPr>
              <a:t>Εργάζεται ενάντια σε κάθε μορφή στερεοτύπων</a:t>
            </a:r>
          </a:p>
          <a:p>
            <a:pPr marL="432000" indent="-324000">
              <a:spcAft>
                <a:spcPts val="141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1800" b="0" strike="noStrike" spc="-1" dirty="0">
                <a:latin typeface="Arial"/>
              </a:rPr>
              <a:t>Συνεργάζεται για το κοινό όφελος</a:t>
            </a:r>
          </a:p>
          <a:p>
            <a:pPr marL="432000" indent="-324000">
              <a:spcAft>
                <a:spcPts val="141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1800" b="0" strike="noStrike" spc="-1" dirty="0">
                <a:latin typeface="Arial"/>
              </a:rPr>
              <a:t>Ενδιαφέρεται για την συνύπαρξη των ανθρώπων και των λαών χωρίς αισθήματα σοβινισμού, προκατάληψης και μισαλλοδοξίας</a:t>
            </a:r>
          </a:p>
          <a:p>
            <a:pPr marL="432000" indent="-324000">
              <a:spcAft>
                <a:spcPts val="141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1800" b="0" strike="noStrike" spc="-1" dirty="0">
                <a:latin typeface="Arial"/>
              </a:rPr>
              <a:t>Ενδιαφέρεται για την προστασία του φυσικού περιβάλλοντος</a:t>
            </a:r>
          </a:p>
          <a:p>
            <a:pPr marL="432000" indent="-324000">
              <a:spcAft>
                <a:spcPts val="141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1800" b="0" strike="noStrike" spc="-1" dirty="0">
                <a:latin typeface="Arial"/>
              </a:rPr>
              <a:t>Ενεργεί και </a:t>
            </a:r>
            <a:r>
              <a:rPr lang="el-GR" sz="1800" b="0" strike="noStrike" spc="-1" dirty="0" smtClean="0">
                <a:latin typeface="Arial"/>
              </a:rPr>
              <a:t>παρεμβαίνει</a:t>
            </a:r>
            <a:endParaRPr lang="el-GR" sz="1800" b="0" strike="noStrike" spc="-1" dirty="0">
              <a:latin typeface="Arial"/>
            </a:endParaRPr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TextShape 1"/>
          <p:cNvSpPr txBox="1"/>
          <p:nvPr/>
        </p:nvSpPr>
        <p:spPr>
          <a:xfrm>
            <a:off x="720000" y="683640"/>
            <a:ext cx="8460000" cy="10234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l-GR" sz="6000" b="1" strike="noStrike" spc="-1">
                <a:latin typeface="Arial"/>
              </a:rPr>
              <a:t>ΙΔΙΩΤΙΚΟΤΗΤΑ</a:t>
            </a:r>
            <a:endParaRPr lang="el-GR" sz="6000" b="0" strike="noStrike" spc="-1">
              <a:latin typeface="Arial"/>
            </a:endParaRPr>
          </a:p>
        </p:txBody>
      </p:sp>
      <p:sp>
        <p:nvSpPr>
          <p:cNvPr id="340" name="TextShape 2"/>
          <p:cNvSpPr txBox="1"/>
          <p:nvPr/>
        </p:nvSpPr>
        <p:spPr>
          <a:xfrm>
            <a:off x="720000" y="1948680"/>
            <a:ext cx="8855640" cy="45428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432000" indent="-324000">
              <a:spcAft>
                <a:spcPts val="141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3200" b="0" strike="noStrike" spc="-1">
                <a:latin typeface="Arial"/>
              </a:rPr>
              <a:t>Η δυνατότητα διατήρησης του απόρρητου των προσωπικών στοιχείων</a:t>
            </a:r>
          </a:p>
          <a:p>
            <a:pPr marL="432000" indent="-324000">
              <a:spcAft>
                <a:spcPts val="141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3200" b="0" strike="noStrike" spc="-1">
                <a:latin typeface="Arial"/>
              </a:rPr>
              <a:t>Ζωτικός χώρος του ανθρώπου τον οποίο μπορεί και οφείλει να διατηρεί απροσπέλαστο</a:t>
            </a:r>
          </a:p>
          <a:p>
            <a:pPr marL="432000" indent="-324000">
              <a:spcAft>
                <a:spcPts val="141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3200" b="0" strike="noStrike" spc="-1">
                <a:latin typeface="Arial"/>
              </a:rPr>
              <a:t>Προσωπικές στιγμές</a:t>
            </a:r>
          </a:p>
          <a:p>
            <a:pPr marL="432000" indent="-324000">
              <a:spcAft>
                <a:spcPts val="141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3200" b="0" strike="noStrike" spc="-1">
                <a:latin typeface="Arial"/>
              </a:rPr>
              <a:t>Ιατρικό απόρρητο</a:t>
            </a:r>
          </a:p>
          <a:p>
            <a:pPr marL="432000" indent="-324000">
              <a:spcAft>
                <a:spcPts val="141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3200" b="0" strike="noStrike" spc="-1">
                <a:latin typeface="Arial"/>
              </a:rPr>
              <a:t>Τραπεζικό απόρρητο</a:t>
            </a:r>
          </a:p>
          <a:p>
            <a:pPr marL="432000" indent="-324000">
              <a:spcAft>
                <a:spcPts val="141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3200" b="0" strike="noStrike" spc="-1">
                <a:latin typeface="Arial"/>
              </a:rPr>
              <a:t>Προσωπικά δεδομένα</a:t>
            </a:r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TextShape 1"/>
          <p:cNvSpPr txBox="1"/>
          <p:nvPr/>
        </p:nvSpPr>
        <p:spPr>
          <a:xfrm>
            <a:off x="720000" y="1036800"/>
            <a:ext cx="8855640" cy="54954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432000" indent="-324000" algn="ctr">
              <a:spcAft>
                <a:spcPts val="1412"/>
              </a:spcAft>
              <a:buClr>
                <a:srgbClr val="000000"/>
              </a:buClr>
              <a:buSzPct val="45000"/>
            </a:pPr>
            <a:r>
              <a:rPr lang="el-GR" sz="3500" b="1" strike="noStrike" spc="-1" dirty="0">
                <a:solidFill>
                  <a:srgbClr val="FF0000"/>
                </a:solidFill>
                <a:latin typeface="Arial"/>
              </a:rPr>
              <a:t>Πώς</a:t>
            </a:r>
            <a:r>
              <a:rPr lang="el-GR" sz="3500" b="1" strike="noStrike" spc="-1" dirty="0">
                <a:latin typeface="Arial"/>
              </a:rPr>
              <a:t> Η ΤΕΧΝΗΤΗ ΝΟΗΜΟΣΥΝΗ </a:t>
            </a:r>
            <a:r>
              <a:rPr lang="el-GR" sz="3500" b="1" strike="noStrike" spc="-1" dirty="0">
                <a:solidFill>
                  <a:srgbClr val="FF0000"/>
                </a:solidFill>
                <a:latin typeface="Arial"/>
              </a:rPr>
              <a:t>απειλεί</a:t>
            </a:r>
            <a:endParaRPr lang="el-GR" sz="3500" b="0" strike="noStrike" spc="-1" dirty="0">
              <a:solidFill>
                <a:srgbClr val="FF0000"/>
              </a:solidFill>
              <a:latin typeface="Arial"/>
            </a:endParaRPr>
          </a:p>
          <a:p>
            <a:pPr marL="432000" indent="-324000">
              <a:spcAft>
                <a:spcPts val="141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3200" b="0" strike="noStrike" spc="-1" dirty="0">
                <a:latin typeface="Arial"/>
              </a:rPr>
              <a:t>Την </a:t>
            </a:r>
            <a:r>
              <a:rPr lang="el-GR" sz="3200" b="0" strike="noStrike" spc="-1" dirty="0" err="1">
                <a:latin typeface="Arial"/>
              </a:rPr>
              <a:t>ιδιωτικότητα</a:t>
            </a:r>
            <a:r>
              <a:rPr lang="el-GR" sz="3200" b="0" strike="noStrike" spc="-1" dirty="0">
                <a:latin typeface="Arial"/>
              </a:rPr>
              <a:t> έμμεσα και με την θέλησή μας</a:t>
            </a:r>
          </a:p>
          <a:p>
            <a:pPr marL="432000" indent="-324000">
              <a:spcAft>
                <a:spcPts val="141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3200" b="0" strike="noStrike" spc="-1" dirty="0">
                <a:latin typeface="Arial"/>
              </a:rPr>
              <a:t>Την δημοκρατία (έλεγχος πολιτών από το κράτος)</a:t>
            </a:r>
          </a:p>
          <a:p>
            <a:pPr marL="432000" indent="-324000">
              <a:spcAft>
                <a:spcPts val="141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3200" b="0" strike="noStrike" spc="-1" dirty="0">
                <a:latin typeface="Arial"/>
              </a:rPr>
              <a:t>Λήψη αποφάσεων σε βάρος των πολιτειακών θεσμών</a:t>
            </a:r>
          </a:p>
          <a:p>
            <a:pPr marL="432000" indent="-324000">
              <a:spcAft>
                <a:spcPts val="141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3200" b="0" strike="noStrike" spc="-1" dirty="0">
                <a:latin typeface="Arial"/>
              </a:rPr>
              <a:t>Συλλογή δεδομένων από επιχειρήσεις για οικονομικά συμφέροντα </a:t>
            </a:r>
          </a:p>
          <a:p>
            <a:pPr marL="432000" indent="-324000">
              <a:spcAft>
                <a:spcPts val="141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3200" b="0" strike="noStrike" spc="-1" dirty="0">
                <a:latin typeface="Arial"/>
              </a:rPr>
              <a:t>Περιορισμός ελευθερίας</a:t>
            </a:r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</TotalTime>
  <Words>311</Words>
  <Application>LibreOffice/6.1.0.3$Windows_x86 LibreOffice_project/efb621ed25068d70781dc026f7e9c5187a4decd1</Application>
  <PresentationFormat>Προσαρμογή</PresentationFormat>
  <Paragraphs>81</Paragraphs>
  <Slides>8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7</vt:i4>
      </vt:variant>
      <vt:variant>
        <vt:lpstr>Τίτλοι διαφανειών</vt:lpstr>
      </vt:variant>
      <vt:variant>
        <vt:i4>8</vt:i4>
      </vt:variant>
    </vt:vector>
  </HeadingPairs>
  <TitlesOfParts>
    <vt:vector size="15" baseType="lpstr"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ΣΩΣΑΝΝΑ ΤΑΤΣΗ</dc:creator>
  <cp:lastModifiedBy>User</cp:lastModifiedBy>
  <cp:revision>8</cp:revision>
  <cp:lastPrinted>2022-01-31T10:05:04Z</cp:lastPrinted>
  <dcterms:created xsi:type="dcterms:W3CDTF">2022-01-30T13:44:38Z</dcterms:created>
  <dcterms:modified xsi:type="dcterms:W3CDTF">2022-05-26T08:29:04Z</dcterms:modified>
  <dc:language>el-GR</dc:language>
</cp:coreProperties>
</file>