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FAC174-8106-4D48-9435-41FE873D8055}" type="datetimeFigureOut">
              <a:rPr lang="el-GR" smtClean="0"/>
              <a:pPr/>
              <a:t>28/5/2021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BBD86C-79A3-4352-888B-B484DE93A76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- Εικόνα" descr="η δύναμή σου πέλαγος κι η θέλησή μου βράχος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2" y="0"/>
            <a:ext cx="2232248" cy="223224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475656" y="4797152"/>
            <a:ext cx="660648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Οι μαθητές /</a:t>
            </a:r>
            <a:r>
              <a:rPr lang="el-GR" sz="1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τριες</a:t>
            </a:r>
            <a:r>
              <a:rPr lang="el-GR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Α΄ ΛΥΚΕΙΟΥ </a:t>
            </a:r>
            <a:endParaRPr lang="el-G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l-GR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ΚΕΛΕΣΙΔΗΣ ΤΑΞΙΑΡΧΗΣ 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ΚΥΖΑΚΗ ΕΛΕΝΗ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 - 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ΚΥΖΑΚΗΣ ΑΝΤΩΝΙΟΣ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ΚΩΝΣΤΑΝΤΑΡΑ  ΜΑΛΑΜΑ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- 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ΛΑΛΟΥ ΕΛΒΙΝΑ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ΛΕΠΙΔΑ ΖΩΗ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ΛΕΠΙΔΑΣ ΔΗΜΗΤΡΙΟΣ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 - 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ΛΥΔΑΚΑΚΗ ΧΡΥΣΑΝΘΗ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- 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ΜΑΥΡΟΥΔΟΓΛΟΥ ΔΕΣΠΟΙΝΑ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ΜΕΛΙΔΟΥ ΔΗΜΗΤΡΑ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ΜΠΑΜΠΑΚΟΥ ΑΝΝΑ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 - 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ΜΠΙΡΤΣΟΣ ΝΙΚΟΣ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ΝΤΙΛΗ ΔΗΜΗΤΡΑ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-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ΠΑΠΑΔΑΚΗΣ ΑΘΑΝΑΣΙΟΣ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ΠΑΠΑΡΓΥΡΙΟΥ ΠΗΝΕΛΟΠΗ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ΠΟΛΙΤΗΣ </a:t>
            </a:r>
            <a:r>
              <a:rPr lang="el-GR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ΒΑΓΓΕΛΗΣ 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ΣΑΛΗΣ ΠΟΣΕΙΔΩΝΑΣ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ΣΑΡΙΔΟΥ ΡΑΦΑΕΛΑ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 </a:t>
            </a:r>
            <a:r>
              <a:rPr lang="el-G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ΣΙΔΕΡΗ ΑΝΝΑ - ΣΚΑΜΑΓΚΗ ΝΙΚΗ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ΣΤΑΜΠΟΥΛΗ ΙΩΑΝΝΑ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* -  </a:t>
            </a:r>
            <a:r>
              <a:rPr lang="el-G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ΣΥΜΣΙΡΑΚΗΣ </a:t>
            </a:r>
            <a:r>
              <a:rPr lang="el-GR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ΑΝΑΣΤΑΣΗΣ </a:t>
            </a: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  <a:endParaRPr lang="el-G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l-GR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και η φιλόλογος : ΟΦΡΥΔΟΠΟΥΛΟΥ 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ΑΘΗΝΑ</a:t>
            </a:r>
            <a:r>
              <a:rPr lang="en-US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1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 </a:t>
            </a:r>
            <a:r>
              <a:rPr lang="el-GR" sz="1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παρουσιαστές</a:t>
            </a:r>
            <a:r>
              <a:rPr lang="el-GR" sz="1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l-GR" sz="12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59106" y="332656"/>
            <a:ext cx="6901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ΕΛΕΥΘΕΡΟΙ ΠΟΛΙΟΡΚΗΜΕΝΟΙ  1821-2021</a:t>
            </a:r>
          </a:p>
          <a:p>
            <a:r>
              <a:rPr lang="el-G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Η ΔΥΝΑΜΗ ΣΟΥ ΠΕΛΑΓΟΣ ΚΙ Η ΘΕΛΗΣΗ ΜΟΥ ΒΡΑΧΟΣ </a:t>
            </a:r>
          </a:p>
        </p:txBody>
      </p:sp>
      <p:pic>
        <p:nvPicPr>
          <p:cNvPr id="6" name="Εικόνα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7441" y="1556792"/>
            <a:ext cx="567776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922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Ο όρκος της Αγίας Λαύρας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32040" y="2276872"/>
            <a:ext cx="3816424" cy="22322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800" dirty="0" smtClean="0"/>
              <a:t>«Της μάνας ω λαύρα!</a:t>
            </a:r>
          </a:p>
          <a:p>
            <a:pPr>
              <a:buNone/>
            </a:pPr>
            <a:r>
              <a:rPr lang="el-GR" sz="2800" dirty="0" smtClean="0"/>
              <a:t>Τα τέκνα τριγύρου</a:t>
            </a:r>
          </a:p>
          <a:p>
            <a:pPr>
              <a:buNone/>
            </a:pPr>
            <a:r>
              <a:rPr lang="el-GR" sz="2800" dirty="0" smtClean="0"/>
              <a:t>Φθαρμένα και μαύρα </a:t>
            </a:r>
          </a:p>
          <a:p>
            <a:pPr>
              <a:buNone/>
            </a:pPr>
            <a:r>
              <a:rPr lang="el-GR" sz="2800" dirty="0" smtClean="0"/>
              <a:t>Σαν ίσκιους ονείρου»   </a:t>
            </a:r>
            <a:endParaRPr lang="el-GR" sz="2800" dirty="0"/>
          </a:p>
        </p:txBody>
      </p:sp>
      <p:pic>
        <p:nvPicPr>
          <p:cNvPr id="21506" name="Picture 2" descr="Θρύλος της Αγίας Λαύρας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816424" cy="525140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11560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Θεόδωρος Βρυζάκης </a:t>
            </a:r>
            <a:endParaRPr lang="el-G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Η Ελλάδα στα ερείπια του Μεσολογγίου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355976" y="2996952"/>
            <a:ext cx="4402832" cy="18002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«Όμορφη , πλούσια κι άπαρτη , και σεβαστή , κι αγία»</a:t>
            </a:r>
            <a:endParaRPr lang="el-GR" dirty="0"/>
          </a:p>
        </p:txBody>
      </p:sp>
      <p:pic>
        <p:nvPicPr>
          <p:cNvPr id="22530" name="Picture 2" descr="Η Ελλάδα στα ερείπια του Μεσολογγίου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777730" cy="568863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95536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Ευγένιος Ντελακρουά </a:t>
            </a:r>
            <a:endParaRPr lang="el-G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968552" cy="85725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ahnschrift SemiBold Condensed" pitchFamily="34" charset="0"/>
              </a:rPr>
              <a:t>Η πολιορκία σήμερα</a:t>
            </a:r>
            <a:endParaRPr lang="el-GR" sz="3200" dirty="0">
              <a:latin typeface="Bahnschrift SemiBold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5373216"/>
            <a:ext cx="8784976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«Άκρα του τάφου σιωπή στον κάμπο βασιλεύει»</a:t>
            </a:r>
            <a:endParaRPr lang="el-GR" dirty="0"/>
          </a:p>
        </p:txBody>
      </p:sp>
      <p:pic>
        <p:nvPicPr>
          <p:cNvPr id="1026" name="Picture 2" descr="https://scontent.xx.fbcdn.net/v/t1.15752-0/p206x206/176091824_160820829265175_2249401234651339568_n.jpg?_nc_cat=102&amp;ccb=1-3&amp;_nc_sid=58c789&amp;_nc_ohc=2cZmDT3KAwkAX-0pmA5&amp;_nc_ad=z-m&amp;_nc_cid=0&amp;_nc_ht=scontent.xx&amp;tp=6&amp;oh=559573fba8001dbcc9f29e96a40aa4a0&amp;oe=60AC23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320480" cy="317863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Η έξοδος του Μεσολογγίου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932040" y="1412776"/>
            <a:ext cx="3672408" cy="2592288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«Τ ’ αράθυμο , το δυνατό , κι όλο ψυχές γιομάτο ,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Βαρώντας γύρου ολόγυρα , ολόγυρα και πέρα»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Η έξοδος του Μεσολογγίου (πίνακας)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816424" cy="533478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55576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Θεόδωρος Βρυζάκης </a:t>
            </a:r>
            <a:endParaRPr lang="el-G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192688" cy="77809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Σκηνή από την έξοδο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64088" y="2276872"/>
            <a:ext cx="3394720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«Τα μάτια η πείνα εμαύρισε στα μάτια η μάνα μνέει» </a:t>
            </a:r>
            <a:endParaRPr lang="el-GR" sz="2800" dirty="0"/>
          </a:p>
        </p:txBody>
      </p:sp>
      <p:pic>
        <p:nvPicPr>
          <p:cNvPr id="14338" name="Picture 2" descr="François-Émile de Lansac ΣΚΗΝΗ ΑΠΟ ΤΗΝ ΕΞΟΔΟ ΤΟΥ ΜΕΣΟΛΟΓΓΙΟΥ - Καλύτερη  Λαμ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536504" cy="54417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9552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Έμιλη Ντε Λανσάκ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Η μάχη του Μεσολογγίου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72816"/>
            <a:ext cx="2555776" cy="2985195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«</a:t>
            </a:r>
            <a:r>
              <a:rPr lang="el-GR" dirty="0" err="1" smtClean="0"/>
              <a:t>Πολλήώρα</a:t>
            </a:r>
            <a:r>
              <a:rPr lang="el-GR" dirty="0" smtClean="0"/>
              <a:t> γρικιέται , </a:t>
            </a:r>
          </a:p>
          <a:p>
            <a:pPr>
              <a:buNone/>
            </a:pPr>
            <a:r>
              <a:rPr lang="el-GR" dirty="0" smtClean="0"/>
              <a:t>Κι ο κόσμος βροντά </a:t>
            </a:r>
            <a:endParaRPr lang="el-GR" dirty="0"/>
          </a:p>
        </p:txBody>
      </p:sp>
      <p:pic>
        <p:nvPicPr>
          <p:cNvPr id="15362" name="Picture 2" descr="Αέναη επΑνάσταση: Η Έξοδος του Μεσολογγίου αέναο παγκόσμιο παράδειγμα  ελευθερίας (Αφιέρωμα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6408712" cy="426422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7380312" y="5445224"/>
            <a:ext cx="162068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L Rugendas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51712" y="404664"/>
            <a:ext cx="2592288" cy="634082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Bahnschrift Condensed" pitchFamily="34" charset="0"/>
              </a:rPr>
              <a:t>Στο Λημέρι του Καραϊσκάκη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516216" y="2564904"/>
            <a:ext cx="2627784" cy="2160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«Διαβαίνει , κι αγάλι </a:t>
            </a:r>
          </a:p>
          <a:p>
            <a:pPr>
              <a:buNone/>
            </a:pPr>
            <a:r>
              <a:rPr lang="el-GR" dirty="0" smtClean="0"/>
              <a:t>Ξαπλώνετ’ εκεί</a:t>
            </a:r>
          </a:p>
          <a:p>
            <a:pPr>
              <a:buNone/>
            </a:pPr>
            <a:r>
              <a:rPr lang="el-GR" dirty="0" smtClean="0"/>
              <a:t>Που εβγήκ’ η μεγάλη </a:t>
            </a:r>
          </a:p>
          <a:p>
            <a:pPr>
              <a:buNone/>
            </a:pPr>
            <a:r>
              <a:rPr lang="el-GR" dirty="0" smtClean="0"/>
              <a:t>Του Μπάιρον ψυχή»   </a:t>
            </a:r>
            <a:endParaRPr lang="el-GR" dirty="0"/>
          </a:p>
        </p:txBody>
      </p:sp>
      <p:pic>
        <p:nvPicPr>
          <p:cNvPr id="16386" name="Picture 2" descr="Σαν σήμερα η μάχη στα Δερβενάκια. - Αργολικές Ειδή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6438716" cy="532859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07504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Θεόδωρος Βρυζάκης 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834880" cy="648072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Παρηγοριά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5661248"/>
            <a:ext cx="7920880" cy="996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«Λαλεί πουλί , παίρνει σπυρί, κι η μάνα το ζηλεύει» </a:t>
            </a:r>
            <a:endParaRPr lang="el-GR" dirty="0"/>
          </a:p>
        </p:txBody>
      </p:sp>
      <p:pic>
        <p:nvPicPr>
          <p:cNvPr id="17410" name="Picture 2" descr="Θεόδωρος Βρυζάκης. Ο ζωγράφος της Επανάστασης που οι Τούρκοι κρέμασαν τον  πατέρα του. Ποιον πίνακά του τοποθέτησε ο Ανδρέας Παπανδρέου στο Μέγαρο  Μαξίμου - ΜΗΧΑΝΗ ΤΟΥ ΧΡΟΝ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819800" cy="436485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1520" y="52292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Θεόδωρος Βρυζάκης 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Ο Μπότσαρης αιφνιδιάζει τους Τούρκους στο στρατόπεδό τους 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96136" y="1988840"/>
            <a:ext cx="3240360" cy="30572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«Όποιος πεθάνει σήμερα χίλιες φορές πεθαίνει </a:t>
            </a:r>
          </a:p>
          <a:p>
            <a:pPr>
              <a:buNone/>
            </a:pPr>
            <a:r>
              <a:rPr lang="el-GR" dirty="0" smtClean="0"/>
              <a:t>Τρέμ’ η ψυχή και ξαστοχά γλυκά τον εαυτό της» </a:t>
            </a:r>
            <a:endParaRPr lang="el-GR" dirty="0"/>
          </a:p>
        </p:txBody>
      </p:sp>
      <p:pic>
        <p:nvPicPr>
          <p:cNvPr id="18434" name="Picture 2" descr="Ο Ντελακρουά και η Ελλάδα - Καλύτερη Λαμ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472608" cy="4528583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3528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Ευγένιος Ντελακρουά</a:t>
            </a:r>
            <a:endParaRPr lang="el-G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832648" cy="562074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Μεσολόγγι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08104" y="1988840"/>
            <a:ext cx="3491880" cy="2769171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«Με τ’ άρματ΄ όλα βρόντησα τυφλός του κόπου χάμου»</a:t>
            </a:r>
            <a:endParaRPr lang="el-GR" dirty="0"/>
          </a:p>
        </p:txBody>
      </p:sp>
      <p:pic>
        <p:nvPicPr>
          <p:cNvPr id="19458" name="Picture 2" descr="Η ΕΞΟΔΟΣ ΤΟΥ ΜΕΣΟΛΟΓΓΙΟΥ ΤΕΧΝΗ – ΠΟΙΗΣΗ ΚΑΙ ΚΑΛΛΙΤΕΧΝ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184576" cy="378493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3528" y="5013176"/>
            <a:ext cx="158417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Μαίρη Σχοινά </a:t>
            </a:r>
            <a:endParaRPr lang="el-G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latin typeface="Bahnschrift Condensed" pitchFamily="34" charset="0"/>
              </a:rPr>
              <a:t>Η θυσία του Καψάλη </a:t>
            </a:r>
            <a:endParaRPr lang="el-GR" sz="3200" dirty="0">
              <a:latin typeface="Bahnschrift Condense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5805264"/>
            <a:ext cx="7056784" cy="7095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«Η δύναμή σου πέλαγο κι η θέλησή μου βράχος» </a:t>
            </a:r>
            <a:endParaRPr lang="el-GR" dirty="0"/>
          </a:p>
        </p:txBody>
      </p:sp>
      <p:sp>
        <p:nvSpPr>
          <p:cNvPr id="20482" name="AutoShape 2" descr="Έξοδος Μεσολογγίου (10 Απριλίου 1826) - Α' μέρος | Ἑλλήνων Φῶ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0484" name="AutoShape 4" descr="Έξοδος Μεσολογγίου (10 Απριλίου 1826) - Α' μέρος | Ἑλλήνων Φῶ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0486" name="AutoShape 6" descr="Έξοδος Μεσολογγίου (10 Απριλίου 1826) - Α' μέρος | Ἑλλήνων Φῶ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0488" name="AutoShape 8" descr="Έξοδος Μεσολογγίου (10 Απριλίου 1826) - Α' μέρος | Ἑλλήνων Φῶ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0490" name="AutoShape 10" descr="Η θυσία του Καψάλη, πίνακας του Θ. Βρυζάκη (ΠΗΓ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20492" name="Picture 12" descr="Ο δημογέροντας Χρήστος Καψάλης και η ηρωική ανατίναξή τ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590445" cy="4464496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1331640" y="53012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Θεόδωρος Βρυζάκης </a:t>
            </a:r>
            <a:endParaRPr lang="el-G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10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</TotalTime>
  <Words>321</Words>
  <Application>Microsoft Office PowerPoint</Application>
  <PresentationFormat>Προβολή στην οθόνη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Ζωντάνια</vt:lpstr>
      <vt:lpstr>Διαφάνεια 1</vt:lpstr>
      <vt:lpstr>Η έξοδος του Μεσολογγίου </vt:lpstr>
      <vt:lpstr>Σκηνή από την έξοδο </vt:lpstr>
      <vt:lpstr>Η μάχη του Μεσολογγίου </vt:lpstr>
      <vt:lpstr>Στο Λημέρι του Καραϊσκάκη </vt:lpstr>
      <vt:lpstr>Παρηγοριά</vt:lpstr>
      <vt:lpstr>Ο Μπότσαρης αιφνιδιάζει τους Τούρκους στο στρατόπεδό τους  </vt:lpstr>
      <vt:lpstr>Μεσολόγγι</vt:lpstr>
      <vt:lpstr>Η θυσία του Καψάλη </vt:lpstr>
      <vt:lpstr>Ο όρκος της Αγίας Λαύρας </vt:lpstr>
      <vt:lpstr>Η Ελλάδα στα ερείπια του Μεσολογγίου </vt:lpstr>
      <vt:lpstr>Η πολιορκία σήμερα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έξοδος του Μεσολογγίου</dc:title>
  <dc:creator>zoi lepida</dc:creator>
  <cp:lastModifiedBy>user</cp:lastModifiedBy>
  <cp:revision>23</cp:revision>
  <dcterms:created xsi:type="dcterms:W3CDTF">2021-04-17T08:48:36Z</dcterms:created>
  <dcterms:modified xsi:type="dcterms:W3CDTF">2021-05-28T12:51:47Z</dcterms:modified>
</cp:coreProperties>
</file>