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7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77" r:id="rId11"/>
    <p:sldId id="278" r:id="rId12"/>
    <p:sldId id="281" r:id="rId13"/>
    <p:sldId id="282" r:id="rId14"/>
    <p:sldId id="274" r:id="rId15"/>
    <p:sldId id="273" r:id="rId16"/>
    <p:sldId id="280" r:id="rId17"/>
    <p:sldId id="275" r:id="rId18"/>
    <p:sldId id="276" r:id="rId19"/>
    <p:sldId id="28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68A0F6-B5B2-4DFB-BC76-BD635F6504D4}" v="48" dt="2026-04-28T23:34:21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974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fi moschou" userId="11eb177d4f942797" providerId="LiveId" clId="{05E7B26A-96A7-43E3-99C2-8956A39EBB69}"/>
    <pc:docChg chg="undo custSel addSld delSld modSld sldOrd modMainMaster">
      <pc:chgData name="efi moschou" userId="11eb177d4f942797" providerId="LiveId" clId="{05E7B26A-96A7-43E3-99C2-8956A39EBB69}" dt="2026-04-28T23:39:27.370" v="3114" actId="47"/>
      <pc:docMkLst>
        <pc:docMk/>
      </pc:docMkLst>
      <pc:sldChg chg="addSp delSp modSp mod setBg addAnim delDesignElem">
        <pc:chgData name="efi moschou" userId="11eb177d4f942797" providerId="LiveId" clId="{05E7B26A-96A7-43E3-99C2-8956A39EBB69}" dt="2026-04-28T23:34:21.222" v="3094"/>
        <pc:sldMkLst>
          <pc:docMk/>
          <pc:sldMk cId="2100866910" sldId="256"/>
        </pc:sldMkLst>
        <pc:spChg chg="mod">
          <ac:chgData name="efi moschou" userId="11eb177d4f942797" providerId="LiveId" clId="{05E7B26A-96A7-43E3-99C2-8956A39EBB69}" dt="2026-04-28T21:58:15.221" v="96" actId="26606"/>
          <ac:spMkLst>
            <pc:docMk/>
            <pc:sldMk cId="2100866910" sldId="256"/>
            <ac:spMk id="2" creationId="{00000000-0000-0000-0000-000000000000}"/>
          </ac:spMkLst>
        </pc:spChg>
        <pc:spChg chg="mod">
          <ac:chgData name="efi moschou" userId="11eb177d4f942797" providerId="LiveId" clId="{05E7B26A-96A7-43E3-99C2-8956A39EBB69}" dt="2026-04-28T21:58:15.221" v="96" actId="26606"/>
          <ac:spMkLst>
            <pc:docMk/>
            <pc:sldMk cId="2100866910" sldId="256"/>
            <ac:spMk id="3" creationId="{00000000-0000-0000-0000-000000000000}"/>
          </ac:spMkLst>
        </pc:spChg>
        <pc:spChg chg="add del">
          <ac:chgData name="efi moschou" userId="11eb177d4f942797" providerId="LiveId" clId="{05E7B26A-96A7-43E3-99C2-8956A39EBB69}" dt="2026-04-28T22:25:29.394" v="1803"/>
          <ac:spMkLst>
            <pc:docMk/>
            <pc:sldMk cId="2100866910" sldId="256"/>
            <ac:spMk id="5" creationId="{62AE8E50-35D4-4D5A-A4BB-168CBB027DA2}"/>
          </ac:spMkLst>
        </pc:spChg>
        <pc:spChg chg="add del">
          <ac:chgData name="efi moschou" userId="11eb177d4f942797" providerId="LiveId" clId="{05E7B26A-96A7-43E3-99C2-8956A39EBB69}" dt="2026-04-28T22:25:29.394" v="1803"/>
          <ac:spMkLst>
            <pc:docMk/>
            <pc:sldMk cId="2100866910" sldId="256"/>
            <ac:spMk id="6" creationId="{B94D87A0-BA55-4A8B-9FD6-6109543D2BD4}"/>
          </ac:spMkLst>
        </pc:spChg>
        <pc:spChg chg="add del">
          <ac:chgData name="efi moschou" userId="11eb177d4f942797" providerId="LiveId" clId="{05E7B26A-96A7-43E3-99C2-8956A39EBB69}" dt="2026-04-28T22:25:29.394" v="1803"/>
          <ac:spMkLst>
            <pc:docMk/>
            <pc:sldMk cId="2100866910" sldId="256"/>
            <ac:spMk id="7" creationId="{1B26E892-1320-40AA-9CA1-246721C18768}"/>
          </ac:spMkLst>
        </pc:spChg>
        <pc:spChg chg="add del">
          <ac:chgData name="efi moschou" userId="11eb177d4f942797" providerId="LiveId" clId="{05E7B26A-96A7-43E3-99C2-8956A39EBB69}" dt="2026-04-28T21:58:23.296" v="100"/>
          <ac:spMkLst>
            <pc:docMk/>
            <pc:sldMk cId="2100866910" sldId="256"/>
            <ac:spMk id="8" creationId="{62AE8E50-35D4-4D5A-A4BB-168CBB027DA2}"/>
          </ac:spMkLst>
        </pc:spChg>
        <pc:spChg chg="add del">
          <ac:chgData name="efi moschou" userId="11eb177d4f942797" providerId="LiveId" clId="{05E7B26A-96A7-43E3-99C2-8956A39EBB69}" dt="2026-04-28T21:58:23.296" v="100"/>
          <ac:spMkLst>
            <pc:docMk/>
            <pc:sldMk cId="2100866910" sldId="256"/>
            <ac:spMk id="10" creationId="{B94D87A0-BA55-4A8B-9FD6-6109543D2BD4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100866910" sldId="256"/>
            <ac:spMk id="11" creationId="{62AE8E50-35D4-4D5A-A4BB-168CBB027DA2}"/>
          </ac:spMkLst>
        </pc:spChg>
        <pc:spChg chg="add del">
          <ac:chgData name="efi moschou" userId="11eb177d4f942797" providerId="LiveId" clId="{05E7B26A-96A7-43E3-99C2-8956A39EBB69}" dt="2026-04-28T21:58:23.296" v="100"/>
          <ac:spMkLst>
            <pc:docMk/>
            <pc:sldMk cId="2100866910" sldId="256"/>
            <ac:spMk id="12" creationId="{1B26E892-1320-40AA-9CA1-246721C1876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100866910" sldId="256"/>
            <ac:spMk id="13" creationId="{B94D87A0-BA55-4A8B-9FD6-6109543D2BD4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100866910" sldId="256"/>
            <ac:spMk id="15" creationId="{1B26E892-1320-40AA-9CA1-246721C18768}"/>
          </ac:spMkLst>
        </pc:spChg>
        <pc:cxnChg chg="add del">
          <ac:chgData name="efi moschou" userId="11eb177d4f942797" providerId="LiveId" clId="{05E7B26A-96A7-43E3-99C2-8956A39EBB69}" dt="2026-04-28T22:25:29.394" v="1803"/>
          <ac:cxnSpMkLst>
            <pc:docMk/>
            <pc:sldMk cId="2100866910" sldId="256"/>
            <ac:cxnSpMk id="9" creationId="{C9A1F79C-E4D1-4AAE-BA11-3A09005252E3}"/>
          </ac:cxnSpMkLst>
        </pc:cxnChg>
        <pc:cxnChg chg="add del">
          <ac:chgData name="efi moschou" userId="11eb177d4f942797" providerId="LiveId" clId="{05E7B26A-96A7-43E3-99C2-8956A39EBB69}" dt="2026-04-28T21:58:23.296" v="100"/>
          <ac:cxnSpMkLst>
            <pc:docMk/>
            <pc:sldMk cId="2100866910" sldId="256"/>
            <ac:cxnSpMk id="14" creationId="{C9A1F79C-E4D1-4AAE-BA11-3A09005252E3}"/>
          </ac:cxnSpMkLst>
        </pc:cxn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2100866910" sldId="256"/>
            <ac:cxnSpMk id="16" creationId="{C9A1F79C-E4D1-4AAE-BA11-3A09005252E3}"/>
          </ac:cxnSpMkLst>
        </pc:cxnChg>
      </pc:sldChg>
      <pc:sldChg chg="addSp delSp modSp mod">
        <pc:chgData name="efi moschou" userId="11eb177d4f942797" providerId="LiveId" clId="{05E7B26A-96A7-43E3-99C2-8956A39EBB69}" dt="2026-04-28T23:34:21.222" v="3094"/>
        <pc:sldMkLst>
          <pc:docMk/>
          <pc:sldMk cId="1523508310" sldId="257"/>
        </pc:sldMkLst>
        <pc:spChg chg="mod">
          <ac:chgData name="efi moschou" userId="11eb177d4f942797" providerId="LiveId" clId="{05E7B26A-96A7-43E3-99C2-8956A39EBB69}" dt="2026-04-28T23:34:21.222" v="3094"/>
          <ac:spMkLst>
            <pc:docMk/>
            <pc:sldMk cId="1523508310" sldId="257"/>
            <ac:spMk id="2" creationId="{00000000-0000-0000-0000-000000000000}"/>
          </ac:spMkLst>
        </pc:spChg>
        <pc:spChg chg="mod">
          <ac:chgData name="efi moschou" userId="11eb177d4f942797" providerId="LiveId" clId="{05E7B26A-96A7-43E3-99C2-8956A39EBB69}" dt="2026-04-28T23:34:21.222" v="3094"/>
          <ac:spMkLst>
            <pc:docMk/>
            <pc:sldMk cId="1523508310" sldId="257"/>
            <ac:spMk id="3" creationId="{00000000-0000-0000-0000-000000000000}"/>
          </ac:spMkLst>
        </pc:spChg>
        <pc:spChg chg="del mod">
          <ac:chgData name="efi moschou" userId="11eb177d4f942797" providerId="LiveId" clId="{05E7B26A-96A7-43E3-99C2-8956A39EBB69}" dt="2026-04-28T21:59:19.547" v="108" actId="26606"/>
          <ac:spMkLst>
            <pc:docMk/>
            <pc:sldMk cId="1523508310" sldId="257"/>
            <ac:spMk id="4" creationId="{00000000-0000-0000-0000-000000000000}"/>
          </ac:spMkLst>
        </pc:spChg>
        <pc:graphicFrameChg chg="add mod modGraphic">
          <ac:chgData name="efi moschou" userId="11eb177d4f942797" providerId="LiveId" clId="{05E7B26A-96A7-43E3-99C2-8956A39EBB69}" dt="2026-04-28T22:25:29.394" v="1803"/>
          <ac:graphicFrameMkLst>
            <pc:docMk/>
            <pc:sldMk cId="1523508310" sldId="257"/>
            <ac:graphicFrameMk id="6" creationId="{76854B5A-C2EB-4A9F-678E-21A340FC74A3}"/>
          </ac:graphicFrameMkLst>
        </pc:graphicFrameChg>
      </pc:sldChg>
      <pc:sldChg chg="addSp delSp modSp mod setBg setClrOvrMap delDesignElem">
        <pc:chgData name="efi moschou" userId="11eb177d4f942797" providerId="LiveId" clId="{05E7B26A-96A7-43E3-99C2-8956A39EBB69}" dt="2026-04-28T23:34:21.222" v="3094"/>
        <pc:sldMkLst>
          <pc:docMk/>
          <pc:sldMk cId="1750327651" sldId="258"/>
        </pc:sldMkLst>
        <pc:spChg chg="mod">
          <ac:chgData name="efi moschou" userId="11eb177d4f942797" providerId="LiveId" clId="{05E7B26A-96A7-43E3-99C2-8956A39EBB69}" dt="2026-04-28T22:25:47.880" v="1816" actId="26606"/>
          <ac:spMkLst>
            <pc:docMk/>
            <pc:sldMk cId="1750327651" sldId="258"/>
            <ac:spMk id="2" creationId="{00000000-0000-0000-0000-000000000000}"/>
          </ac:spMkLst>
        </pc:spChg>
        <pc:spChg chg="mod">
          <ac:chgData name="efi moschou" userId="11eb177d4f942797" providerId="LiveId" clId="{05E7B26A-96A7-43E3-99C2-8956A39EBB69}" dt="2026-04-28T22:36:08.833" v="2025" actId="26606"/>
          <ac:spMkLst>
            <pc:docMk/>
            <pc:sldMk cId="1750327651" sldId="258"/>
            <ac:spMk id="3" creationId="{00000000-0000-0000-0000-000000000000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1750327651" sldId="258"/>
            <ac:spMk id="5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1750327651" sldId="258"/>
            <ac:spMk id="6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1750327651" sldId="258"/>
            <ac:spMk id="7" creationId="{7984928E-D694-4849-BBAD-D7C7DC405478}"/>
          </ac:spMkLst>
        </pc:spChg>
        <pc:spChg chg="add del">
          <ac:chgData name="efi moschou" userId="11eb177d4f942797" providerId="LiveId" clId="{05E7B26A-96A7-43E3-99C2-8956A39EBB69}" dt="2026-04-28T22:25:29.394" v="1803"/>
          <ac:spMkLst>
            <pc:docMk/>
            <pc:sldMk cId="1750327651" sldId="258"/>
            <ac:spMk id="8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2:25:29.394" v="1803"/>
          <ac:spMkLst>
            <pc:docMk/>
            <pc:sldMk cId="1750327651" sldId="258"/>
            <ac:spMk id="10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1750327651" sldId="258"/>
            <ac:spMk id="11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2:25:29.394" v="1803"/>
          <ac:spMkLst>
            <pc:docMk/>
            <pc:sldMk cId="1750327651" sldId="258"/>
            <ac:spMk id="12" creationId="{7984928E-D694-4849-BBAD-D7C7DC405478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1750327651" sldId="258"/>
            <ac:spMk id="13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1750327651" sldId="258"/>
            <ac:spMk id="15" creationId="{7984928E-D694-4849-BBAD-D7C7DC40547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1750327651" sldId="258"/>
            <ac:spMk id="17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1750327651" sldId="258"/>
            <ac:spMk id="18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1750327651" sldId="258"/>
            <ac:spMk id="19" creationId="{7984928E-D694-4849-BBAD-D7C7DC405478}"/>
          </ac:spMkLst>
        </pc:spChg>
        <pc:cxnChg chg="add del">
          <ac:chgData name="efi moschou" userId="11eb177d4f942797" providerId="LiveId" clId="{05E7B26A-96A7-43E3-99C2-8956A39EBB69}" dt="2026-04-28T22:34:59.019" v="2018"/>
          <ac:cxnSpMkLst>
            <pc:docMk/>
            <pc:sldMk cId="1750327651" sldId="258"/>
            <ac:cxnSpMk id="9" creationId="{99237721-19CF-41B1-AA0A-E1E1A8282D52}"/>
          </ac:cxnSpMkLst>
        </pc:cxnChg>
        <pc:cxnChg chg="add del">
          <ac:chgData name="efi moschou" userId="11eb177d4f942797" providerId="LiveId" clId="{05E7B26A-96A7-43E3-99C2-8956A39EBB69}" dt="2026-04-28T22:25:29.394" v="1803"/>
          <ac:cxnSpMkLst>
            <pc:docMk/>
            <pc:sldMk cId="1750327651" sldId="258"/>
            <ac:cxnSpMk id="14" creationId="{99237721-19CF-41B1-AA0A-E1E1A8282D52}"/>
          </ac:cxnSpMkLst>
        </pc:cxnChg>
        <pc:cxnChg chg="add del">
          <ac:chgData name="efi moschou" userId="11eb177d4f942797" providerId="LiveId" clId="{05E7B26A-96A7-43E3-99C2-8956A39EBB69}" dt="2026-04-28T22:39:51.023" v="2167"/>
          <ac:cxnSpMkLst>
            <pc:docMk/>
            <pc:sldMk cId="1750327651" sldId="258"/>
            <ac:cxnSpMk id="16" creationId="{99237721-19CF-41B1-AA0A-E1E1A8282D52}"/>
          </ac:cxnSpMkLst>
        </pc:cxn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1750327651" sldId="258"/>
            <ac:cxnSpMk id="20" creationId="{99237721-19CF-41B1-AA0A-E1E1A8282D52}"/>
          </ac:cxnSpMkLst>
        </pc:cxnChg>
      </pc:sldChg>
      <pc:sldChg chg="addSp delSp modSp mod setBg setClrOvrMap delDesignElem">
        <pc:chgData name="efi moschou" userId="11eb177d4f942797" providerId="LiveId" clId="{05E7B26A-96A7-43E3-99C2-8956A39EBB69}" dt="2026-04-28T23:34:21.222" v="3094"/>
        <pc:sldMkLst>
          <pc:docMk/>
          <pc:sldMk cId="2437008143" sldId="259"/>
        </pc:sldMkLst>
        <pc:spChg chg="mod">
          <ac:chgData name="efi moschou" userId="11eb177d4f942797" providerId="LiveId" clId="{05E7B26A-96A7-43E3-99C2-8956A39EBB69}" dt="2026-04-28T22:42:52.926" v="2350" actId="26606"/>
          <ac:spMkLst>
            <pc:docMk/>
            <pc:sldMk cId="2437008143" sldId="259"/>
            <ac:spMk id="2" creationId="{00000000-0000-0000-0000-000000000000}"/>
          </ac:spMkLst>
        </pc:spChg>
        <pc:spChg chg="mod">
          <ac:chgData name="efi moschou" userId="11eb177d4f942797" providerId="LiveId" clId="{05E7B26A-96A7-43E3-99C2-8956A39EBB69}" dt="2026-04-28T22:42:52.926" v="2350" actId="26606"/>
          <ac:spMkLst>
            <pc:docMk/>
            <pc:sldMk cId="2437008143" sldId="259"/>
            <ac:spMk id="6" creationId="{00000000-0000-0000-0000-000000000000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2437008143" sldId="259"/>
            <ac:spMk id="8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2437008143" sldId="259"/>
            <ac:spMk id="9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2437008143" sldId="259"/>
            <ac:spMk id="10" creationId="{7984928E-D694-4849-BBAD-D7C7DC405478}"/>
          </ac:spMkLst>
        </pc:spChg>
        <pc:spChg chg="add del">
          <ac:chgData name="efi moschou" userId="11eb177d4f942797" providerId="LiveId" clId="{05E7B26A-96A7-43E3-99C2-8956A39EBB69}" dt="2026-04-28T22:09:56.325" v="687" actId="26606"/>
          <ac:spMkLst>
            <pc:docMk/>
            <pc:sldMk cId="2437008143" sldId="259"/>
            <ac:spMk id="11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2437008143" sldId="259"/>
            <ac:spMk id="12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2:09:56.325" v="687" actId="26606"/>
          <ac:spMkLst>
            <pc:docMk/>
            <pc:sldMk cId="2437008143" sldId="259"/>
            <ac:spMk id="13" creationId="{7984928E-D694-4849-BBAD-D7C7DC405478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2437008143" sldId="259"/>
            <ac:spMk id="14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2437008143" sldId="259"/>
            <ac:spMk id="16" creationId="{7984928E-D694-4849-BBAD-D7C7DC405478}"/>
          </ac:spMkLst>
        </pc:spChg>
        <pc:spChg chg="add del">
          <ac:chgData name="efi moschou" userId="11eb177d4f942797" providerId="LiveId" clId="{05E7B26A-96A7-43E3-99C2-8956A39EBB69}" dt="2026-04-28T22:42:52.926" v="2350" actId="26606"/>
          <ac:spMkLst>
            <pc:docMk/>
            <pc:sldMk cId="2437008143" sldId="259"/>
            <ac:spMk id="19" creationId="{2BF2ABC8-4FD6-4B60-92A7-BB3BEE3C1ACA}"/>
          </ac:spMkLst>
        </pc:spChg>
        <pc:spChg chg="add del">
          <ac:chgData name="efi moschou" userId="11eb177d4f942797" providerId="LiveId" clId="{05E7B26A-96A7-43E3-99C2-8956A39EBB69}" dt="2026-04-28T22:25:29.394" v="1803"/>
          <ac:spMkLst>
            <pc:docMk/>
            <pc:sldMk cId="2437008143" sldId="259"/>
            <ac:spMk id="20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2:25:29.394" v="1803"/>
          <ac:spMkLst>
            <pc:docMk/>
            <pc:sldMk cId="2437008143" sldId="259"/>
            <ac:spMk id="22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2:42:52.926" v="2350" actId="26606"/>
          <ac:spMkLst>
            <pc:docMk/>
            <pc:sldMk cId="2437008143" sldId="259"/>
            <ac:spMk id="23" creationId="{77D7B666-D5E6-48CE-B26A-FB5E5C34AF90}"/>
          </ac:spMkLst>
        </pc:spChg>
        <pc:spChg chg="add del">
          <ac:chgData name="efi moschou" userId="11eb177d4f942797" providerId="LiveId" clId="{05E7B26A-96A7-43E3-99C2-8956A39EBB69}" dt="2026-04-28T22:25:29.394" v="1803"/>
          <ac:spMkLst>
            <pc:docMk/>
            <pc:sldMk cId="2437008143" sldId="259"/>
            <ac:spMk id="24" creationId="{7984928E-D694-4849-BBAD-D7C7DC405478}"/>
          </ac:spMkLst>
        </pc:spChg>
        <pc:spChg chg="add del">
          <ac:chgData name="efi moschou" userId="11eb177d4f942797" providerId="LiveId" clId="{05E7B26A-96A7-43E3-99C2-8956A39EBB69}" dt="2026-04-28T22:42:52.926" v="2350" actId="26606"/>
          <ac:spMkLst>
            <pc:docMk/>
            <pc:sldMk cId="2437008143" sldId="259"/>
            <ac:spMk id="25" creationId="{F6EE670A-A41A-44AD-BC1C-2090365EB5B3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437008143" sldId="259"/>
            <ac:spMk id="27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437008143" sldId="259"/>
            <ac:spMk id="28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437008143" sldId="259"/>
            <ac:spMk id="29" creationId="{7984928E-D694-4849-BBAD-D7C7DC405478}"/>
          </ac:spMkLst>
        </pc:spChg>
        <pc:cxnChg chg="add del">
          <ac:chgData name="efi moschou" userId="11eb177d4f942797" providerId="LiveId" clId="{05E7B26A-96A7-43E3-99C2-8956A39EBB69}" dt="2026-04-28T22:09:56.325" v="687" actId="26606"/>
          <ac:cxnSpMkLst>
            <pc:docMk/>
            <pc:sldMk cId="2437008143" sldId="259"/>
            <ac:cxnSpMk id="15" creationId="{99237721-19CF-41B1-AA0A-E1E1A8282D52}"/>
          </ac:cxnSpMkLst>
        </pc:cxnChg>
        <pc:cxnChg chg="add del">
          <ac:chgData name="efi moschou" userId="11eb177d4f942797" providerId="LiveId" clId="{05E7B26A-96A7-43E3-99C2-8956A39EBB69}" dt="2026-04-28T22:34:59.019" v="2018"/>
          <ac:cxnSpMkLst>
            <pc:docMk/>
            <pc:sldMk cId="2437008143" sldId="259"/>
            <ac:cxnSpMk id="17" creationId="{99237721-19CF-41B1-AA0A-E1E1A8282D52}"/>
          </ac:cxnSpMkLst>
        </pc:cxnChg>
        <pc:cxnChg chg="add del">
          <ac:chgData name="efi moschou" userId="11eb177d4f942797" providerId="LiveId" clId="{05E7B26A-96A7-43E3-99C2-8956A39EBB69}" dt="2026-04-28T22:39:51.023" v="2167"/>
          <ac:cxnSpMkLst>
            <pc:docMk/>
            <pc:sldMk cId="2437008143" sldId="259"/>
            <ac:cxnSpMk id="18" creationId="{99237721-19CF-41B1-AA0A-E1E1A8282D52}"/>
          </ac:cxnSpMkLst>
        </pc:cxnChg>
        <pc:cxnChg chg="add del">
          <ac:chgData name="efi moschou" userId="11eb177d4f942797" providerId="LiveId" clId="{05E7B26A-96A7-43E3-99C2-8956A39EBB69}" dt="2026-04-28T22:42:52.926" v="2350" actId="26606"/>
          <ac:cxnSpMkLst>
            <pc:docMk/>
            <pc:sldMk cId="2437008143" sldId="259"/>
            <ac:cxnSpMk id="21" creationId="{DCD479D3-536C-4161-A6F8-813D30719BFE}"/>
          </ac:cxnSpMkLst>
        </pc:cxnChg>
        <pc:cxnChg chg="add del">
          <ac:chgData name="efi moschou" userId="11eb177d4f942797" providerId="LiveId" clId="{05E7B26A-96A7-43E3-99C2-8956A39EBB69}" dt="2026-04-28T22:25:29.394" v="1803"/>
          <ac:cxnSpMkLst>
            <pc:docMk/>
            <pc:sldMk cId="2437008143" sldId="259"/>
            <ac:cxnSpMk id="26" creationId="{99237721-19CF-41B1-AA0A-E1E1A8282D52}"/>
          </ac:cxnSpMkLst>
        </pc:cxn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2437008143" sldId="259"/>
            <ac:cxnSpMk id="30" creationId="{99237721-19CF-41B1-AA0A-E1E1A8282D52}"/>
          </ac:cxnSpMkLst>
        </pc:cxnChg>
      </pc:sldChg>
      <pc:sldChg chg="addSp delSp modSp mod setBg setClrOvrMap delDesignElem">
        <pc:chgData name="efi moschou" userId="11eb177d4f942797" providerId="LiveId" clId="{05E7B26A-96A7-43E3-99C2-8956A39EBB69}" dt="2026-04-28T23:34:21.222" v="3094"/>
        <pc:sldMkLst>
          <pc:docMk/>
          <pc:sldMk cId="2983773934" sldId="260"/>
        </pc:sldMkLst>
        <pc:spChg chg="mod">
          <ac:chgData name="efi moschou" userId="11eb177d4f942797" providerId="LiveId" clId="{05E7B26A-96A7-43E3-99C2-8956A39EBB69}" dt="2026-04-28T22:40:01.321" v="2169" actId="26606"/>
          <ac:spMkLst>
            <pc:docMk/>
            <pc:sldMk cId="2983773934" sldId="260"/>
            <ac:spMk id="2" creationId="{00000000-0000-0000-0000-000000000000}"/>
          </ac:spMkLst>
        </pc:spChg>
        <pc:spChg chg="mod">
          <ac:chgData name="efi moschou" userId="11eb177d4f942797" providerId="LiveId" clId="{05E7B26A-96A7-43E3-99C2-8956A39EBB69}" dt="2026-04-28T22:58:34.936" v="2477" actId="20577"/>
          <ac:spMkLst>
            <pc:docMk/>
            <pc:sldMk cId="2983773934" sldId="260"/>
            <ac:spMk id="3" creationId="{00000000-0000-0000-0000-000000000000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2983773934" sldId="260"/>
            <ac:spMk id="5" creationId="{2BF2ABC8-4FD6-4B60-92A7-BB3BEE3C1ACA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2983773934" sldId="260"/>
            <ac:spMk id="7" creationId="{77D7B666-D5E6-48CE-B26A-FB5E5C34AF90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2983773934" sldId="260"/>
            <ac:spMk id="8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2983773934" sldId="260"/>
            <ac:spMk id="9" creationId="{F6EE670A-A41A-44AD-BC1C-2090365EB5B3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2983773934" sldId="260"/>
            <ac:spMk id="10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983773934" sldId="260"/>
            <ac:spMk id="11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2983773934" sldId="260"/>
            <ac:spMk id="12" creationId="{7984928E-D694-4849-BBAD-D7C7DC40547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983773934" sldId="260"/>
            <ac:spMk id="13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983773934" sldId="260"/>
            <ac:spMk id="15" creationId="{7984928E-D694-4849-BBAD-D7C7DC405478}"/>
          </ac:spMkLst>
        </pc:spChg>
        <pc:cxnChg chg="add del">
          <ac:chgData name="efi moschou" userId="11eb177d4f942797" providerId="LiveId" clId="{05E7B26A-96A7-43E3-99C2-8956A39EBB69}" dt="2026-04-28T22:39:51.023" v="2167"/>
          <ac:cxnSpMkLst>
            <pc:docMk/>
            <pc:sldMk cId="2983773934" sldId="260"/>
            <ac:cxnSpMk id="6" creationId="{DCD479D3-536C-4161-A6F8-813D30719BFE}"/>
          </ac:cxnSpMkLst>
        </pc:cxnChg>
        <pc:cxnChg chg="add del">
          <ac:chgData name="efi moschou" userId="11eb177d4f942797" providerId="LiveId" clId="{05E7B26A-96A7-43E3-99C2-8956A39EBB69}" dt="2026-04-28T22:34:59.019" v="2018"/>
          <ac:cxnSpMkLst>
            <pc:docMk/>
            <pc:sldMk cId="2983773934" sldId="260"/>
            <ac:cxnSpMk id="14" creationId="{99237721-19CF-41B1-AA0A-E1E1A8282D52}"/>
          </ac:cxnSpMkLst>
        </pc:cxn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2983773934" sldId="260"/>
            <ac:cxnSpMk id="16" creationId="{99237721-19CF-41B1-AA0A-E1E1A8282D52}"/>
          </ac:cxnSpMkLst>
        </pc:cxnChg>
      </pc:sldChg>
      <pc:sldChg chg="addSp delSp modSp mod setBg setClrOvrMap delDesignElem">
        <pc:chgData name="efi moschou" userId="11eb177d4f942797" providerId="LiveId" clId="{05E7B26A-96A7-43E3-99C2-8956A39EBB69}" dt="2026-04-28T23:34:21.222" v="3094"/>
        <pc:sldMkLst>
          <pc:docMk/>
          <pc:sldMk cId="2188363906" sldId="261"/>
        </pc:sldMkLst>
        <pc:spChg chg="mod">
          <ac:chgData name="efi moschou" userId="11eb177d4f942797" providerId="LiveId" clId="{05E7B26A-96A7-43E3-99C2-8956A39EBB69}" dt="2026-04-28T23:06:25.605" v="2649" actId="26606"/>
          <ac:spMkLst>
            <pc:docMk/>
            <pc:sldMk cId="2188363906" sldId="261"/>
            <ac:spMk id="2" creationId="{00000000-0000-0000-0000-000000000000}"/>
          </ac:spMkLst>
        </pc:spChg>
        <pc:spChg chg="mod">
          <ac:chgData name="efi moschou" userId="11eb177d4f942797" providerId="LiveId" clId="{05E7B26A-96A7-43E3-99C2-8956A39EBB69}" dt="2026-04-28T23:06:25.605" v="2649" actId="26606"/>
          <ac:spMkLst>
            <pc:docMk/>
            <pc:sldMk cId="2188363906" sldId="261"/>
            <ac:spMk id="3" creationId="{00000000-0000-0000-0000-000000000000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2188363906" sldId="261"/>
            <ac:spMk id="5" creationId="{2BF2ABC8-4FD6-4B60-92A7-BB3BEE3C1ACA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2188363906" sldId="261"/>
            <ac:spMk id="7" creationId="{77D7B666-D5E6-48CE-B26A-FB5E5C34AF90}"/>
          </ac:spMkLst>
        </pc:spChg>
        <pc:spChg chg="add del">
          <ac:chgData name="efi moschou" userId="11eb177d4f942797" providerId="LiveId" clId="{05E7B26A-96A7-43E3-99C2-8956A39EBB69}" dt="2026-04-28T22:27:29.433" v="1826" actId="26606"/>
          <ac:spMkLst>
            <pc:docMk/>
            <pc:sldMk cId="2188363906" sldId="261"/>
            <ac:spMk id="8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2188363906" sldId="261"/>
            <ac:spMk id="9" creationId="{F6EE670A-A41A-44AD-BC1C-2090365EB5B3}"/>
          </ac:spMkLst>
        </pc:spChg>
        <pc:spChg chg="add del">
          <ac:chgData name="efi moschou" userId="11eb177d4f942797" providerId="LiveId" clId="{05E7B26A-96A7-43E3-99C2-8956A39EBB69}" dt="2026-04-28T22:27:29.433" v="1826" actId="26606"/>
          <ac:spMkLst>
            <pc:docMk/>
            <pc:sldMk cId="2188363906" sldId="261"/>
            <ac:spMk id="10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06:25.605" v="2649" actId="26606"/>
          <ac:spMkLst>
            <pc:docMk/>
            <pc:sldMk cId="2188363906" sldId="261"/>
            <ac:spMk id="11" creationId="{2BF2ABC8-4FD6-4B60-92A7-BB3BEE3C1ACA}"/>
          </ac:spMkLst>
        </pc:spChg>
        <pc:spChg chg="add del">
          <ac:chgData name="efi moschou" userId="11eb177d4f942797" providerId="LiveId" clId="{05E7B26A-96A7-43E3-99C2-8956A39EBB69}" dt="2026-04-28T22:27:29.433" v="1826" actId="26606"/>
          <ac:spMkLst>
            <pc:docMk/>
            <pc:sldMk cId="2188363906" sldId="261"/>
            <ac:spMk id="12" creationId="{7984928E-D694-4849-BBAD-D7C7DC405478}"/>
          </ac:spMkLst>
        </pc:spChg>
        <pc:spChg chg="add del">
          <ac:chgData name="efi moschou" userId="11eb177d4f942797" providerId="LiveId" clId="{05E7B26A-96A7-43E3-99C2-8956A39EBB69}" dt="2026-04-28T23:06:25.605" v="2649" actId="26606"/>
          <ac:spMkLst>
            <pc:docMk/>
            <pc:sldMk cId="2188363906" sldId="261"/>
            <ac:spMk id="15" creationId="{77D7B666-D5E6-48CE-B26A-FB5E5C34AF90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2188363906" sldId="261"/>
            <ac:spMk id="16" creationId="{2BF2ABC8-4FD6-4B60-92A7-BB3BEE3C1ACA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2188363906" sldId="261"/>
            <ac:spMk id="18" creationId="{77D7B666-D5E6-48CE-B26A-FB5E5C34AF90}"/>
          </ac:spMkLst>
        </pc:spChg>
        <pc:spChg chg="add del">
          <ac:chgData name="efi moschou" userId="11eb177d4f942797" providerId="LiveId" clId="{05E7B26A-96A7-43E3-99C2-8956A39EBB69}" dt="2026-04-28T22:34:59.019" v="2018"/>
          <ac:spMkLst>
            <pc:docMk/>
            <pc:sldMk cId="2188363906" sldId="261"/>
            <ac:spMk id="19" creationId="{F6EE670A-A41A-44AD-BC1C-2090365EB5B3}"/>
          </ac:spMkLst>
        </pc:spChg>
        <pc:spChg chg="add del">
          <ac:chgData name="efi moschou" userId="11eb177d4f942797" providerId="LiveId" clId="{05E7B26A-96A7-43E3-99C2-8956A39EBB69}" dt="2026-04-28T23:06:25.605" v="2649" actId="26606"/>
          <ac:spMkLst>
            <pc:docMk/>
            <pc:sldMk cId="2188363906" sldId="261"/>
            <ac:spMk id="20" creationId="{F6EE670A-A41A-44AD-BC1C-2090365EB5B3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188363906" sldId="261"/>
            <ac:spMk id="25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188363906" sldId="261"/>
            <ac:spMk id="27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188363906" sldId="261"/>
            <ac:spMk id="29" creationId="{7984928E-D694-4849-BBAD-D7C7DC405478}"/>
          </ac:spMkLst>
        </pc:spChg>
        <pc:cxnChg chg="add del">
          <ac:chgData name="efi moschou" userId="11eb177d4f942797" providerId="LiveId" clId="{05E7B26A-96A7-43E3-99C2-8956A39EBB69}" dt="2026-04-28T22:39:51.023" v="2167"/>
          <ac:cxnSpMkLst>
            <pc:docMk/>
            <pc:sldMk cId="2188363906" sldId="261"/>
            <ac:cxnSpMk id="6" creationId="{DCD479D3-536C-4161-A6F8-813D30719BFE}"/>
          </ac:cxnSpMkLst>
        </pc:cxnChg>
        <pc:cxnChg chg="add del">
          <ac:chgData name="efi moschou" userId="11eb177d4f942797" providerId="LiveId" clId="{05E7B26A-96A7-43E3-99C2-8956A39EBB69}" dt="2026-04-28T23:06:25.605" v="2649" actId="26606"/>
          <ac:cxnSpMkLst>
            <pc:docMk/>
            <pc:sldMk cId="2188363906" sldId="261"/>
            <ac:cxnSpMk id="13" creationId="{DCD479D3-536C-4161-A6F8-813D30719BFE}"/>
          </ac:cxnSpMkLst>
        </pc:cxnChg>
        <pc:cxnChg chg="add del">
          <ac:chgData name="efi moschou" userId="11eb177d4f942797" providerId="LiveId" clId="{05E7B26A-96A7-43E3-99C2-8956A39EBB69}" dt="2026-04-28T22:27:29.433" v="1826" actId="26606"/>
          <ac:cxnSpMkLst>
            <pc:docMk/>
            <pc:sldMk cId="2188363906" sldId="261"/>
            <ac:cxnSpMk id="14" creationId="{99237721-19CF-41B1-AA0A-E1E1A8282D52}"/>
          </ac:cxnSpMkLst>
        </pc:cxnChg>
        <pc:cxnChg chg="add del">
          <ac:chgData name="efi moschou" userId="11eb177d4f942797" providerId="LiveId" clId="{05E7B26A-96A7-43E3-99C2-8956A39EBB69}" dt="2026-04-28T22:34:59.019" v="2018"/>
          <ac:cxnSpMkLst>
            <pc:docMk/>
            <pc:sldMk cId="2188363906" sldId="261"/>
            <ac:cxnSpMk id="17" creationId="{DCD479D3-536C-4161-A6F8-813D30719BFE}"/>
          </ac:cxnSpMkLst>
        </pc:cxn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2188363906" sldId="261"/>
            <ac:cxnSpMk id="31" creationId="{99237721-19CF-41B1-AA0A-E1E1A8282D52}"/>
          </ac:cxnSpMkLst>
        </pc:cxnChg>
      </pc:sldChg>
      <pc:sldChg chg="addSp delSp modSp mod setBg setClrOvrMap delDesignElem">
        <pc:chgData name="efi moschou" userId="11eb177d4f942797" providerId="LiveId" clId="{05E7B26A-96A7-43E3-99C2-8956A39EBB69}" dt="2026-04-28T23:34:21.222" v="3094"/>
        <pc:sldMkLst>
          <pc:docMk/>
          <pc:sldMk cId="705693522" sldId="262"/>
        </pc:sldMkLst>
        <pc:spChg chg="mod">
          <ac:chgData name="efi moschou" userId="11eb177d4f942797" providerId="LiveId" clId="{05E7B26A-96A7-43E3-99C2-8956A39EBB69}" dt="2026-04-28T23:06:30.442" v="2650" actId="26606"/>
          <ac:spMkLst>
            <pc:docMk/>
            <pc:sldMk cId="705693522" sldId="262"/>
            <ac:spMk id="2" creationId="{00000000-0000-0000-0000-000000000000}"/>
          </ac:spMkLst>
        </pc:spChg>
        <pc:spChg chg="mod">
          <ac:chgData name="efi moschou" userId="11eb177d4f942797" providerId="LiveId" clId="{05E7B26A-96A7-43E3-99C2-8956A39EBB69}" dt="2026-04-28T23:06:30.442" v="2650" actId="26606"/>
          <ac:spMkLst>
            <pc:docMk/>
            <pc:sldMk cId="705693522" sldId="262"/>
            <ac:spMk id="3" creationId="{00000000-0000-0000-0000-000000000000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705693522" sldId="262"/>
            <ac:spMk id="5" creationId="{2BF2ABC8-4FD6-4B60-92A7-BB3BEE3C1ACA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705693522" sldId="262"/>
            <ac:spMk id="7" creationId="{77D7B666-D5E6-48CE-B26A-FB5E5C34AF90}"/>
          </ac:spMkLst>
        </pc:spChg>
        <pc:spChg chg="add del">
          <ac:chgData name="efi moschou" userId="11eb177d4f942797" providerId="LiveId" clId="{05E7B26A-96A7-43E3-99C2-8956A39EBB69}" dt="2026-04-28T22:36:02.084" v="2023"/>
          <ac:spMkLst>
            <pc:docMk/>
            <pc:sldMk cId="705693522" sldId="262"/>
            <ac:spMk id="8" creationId="{2BF2ABC8-4FD6-4B60-92A7-BB3BEE3C1ACA}"/>
          </ac:spMkLst>
        </pc:spChg>
        <pc:spChg chg="add del">
          <ac:chgData name="efi moschou" userId="11eb177d4f942797" providerId="LiveId" clId="{05E7B26A-96A7-43E3-99C2-8956A39EBB69}" dt="2026-04-28T22:39:51.023" v="2167"/>
          <ac:spMkLst>
            <pc:docMk/>
            <pc:sldMk cId="705693522" sldId="262"/>
            <ac:spMk id="9" creationId="{F6EE670A-A41A-44AD-BC1C-2090365EB5B3}"/>
          </ac:spMkLst>
        </pc:spChg>
        <pc:spChg chg="add del">
          <ac:chgData name="efi moschou" userId="11eb177d4f942797" providerId="LiveId" clId="{05E7B26A-96A7-43E3-99C2-8956A39EBB69}" dt="2026-04-28T23:06:30.442" v="2650" actId="26606"/>
          <ac:spMkLst>
            <pc:docMk/>
            <pc:sldMk cId="705693522" sldId="262"/>
            <ac:spMk id="11" creationId="{2BF2ABC8-4FD6-4B60-92A7-BB3BEE3C1ACA}"/>
          </ac:spMkLst>
        </pc:spChg>
        <pc:spChg chg="add del">
          <ac:chgData name="efi moschou" userId="11eb177d4f942797" providerId="LiveId" clId="{05E7B26A-96A7-43E3-99C2-8956A39EBB69}" dt="2026-04-28T22:36:02.084" v="2023"/>
          <ac:spMkLst>
            <pc:docMk/>
            <pc:sldMk cId="705693522" sldId="262"/>
            <ac:spMk id="12" creationId="{77D7B666-D5E6-48CE-B26A-FB5E5C34AF90}"/>
          </ac:spMkLst>
        </pc:spChg>
        <pc:spChg chg="add del">
          <ac:chgData name="efi moschou" userId="11eb177d4f942797" providerId="LiveId" clId="{05E7B26A-96A7-43E3-99C2-8956A39EBB69}" dt="2026-04-28T22:36:02.084" v="2023"/>
          <ac:spMkLst>
            <pc:docMk/>
            <pc:sldMk cId="705693522" sldId="262"/>
            <ac:spMk id="14" creationId="{F6EE670A-A41A-44AD-BC1C-2090365EB5B3}"/>
          </ac:spMkLst>
        </pc:spChg>
        <pc:spChg chg="add del">
          <ac:chgData name="efi moschou" userId="11eb177d4f942797" providerId="LiveId" clId="{05E7B26A-96A7-43E3-99C2-8956A39EBB69}" dt="2026-04-28T23:06:30.442" v="2650" actId="26606"/>
          <ac:spMkLst>
            <pc:docMk/>
            <pc:sldMk cId="705693522" sldId="262"/>
            <ac:spMk id="15" creationId="{77D7B666-D5E6-48CE-B26A-FB5E5C34AF90}"/>
          </ac:spMkLst>
        </pc:spChg>
        <pc:spChg chg="add del">
          <ac:chgData name="efi moschou" userId="11eb177d4f942797" providerId="LiveId" clId="{05E7B26A-96A7-43E3-99C2-8956A39EBB69}" dt="2026-04-28T23:06:30.442" v="2650" actId="26606"/>
          <ac:spMkLst>
            <pc:docMk/>
            <pc:sldMk cId="705693522" sldId="262"/>
            <ac:spMk id="16" creationId="{F6EE670A-A41A-44AD-BC1C-2090365EB5B3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705693522" sldId="262"/>
            <ac:spMk id="21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705693522" sldId="262"/>
            <ac:spMk id="23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705693522" sldId="262"/>
            <ac:spMk id="25" creationId="{7984928E-D694-4849-BBAD-D7C7DC405478}"/>
          </ac:spMkLst>
        </pc:spChg>
        <pc:cxnChg chg="add del">
          <ac:chgData name="efi moschou" userId="11eb177d4f942797" providerId="LiveId" clId="{05E7B26A-96A7-43E3-99C2-8956A39EBB69}" dt="2026-04-28T22:39:51.023" v="2167"/>
          <ac:cxnSpMkLst>
            <pc:docMk/>
            <pc:sldMk cId="705693522" sldId="262"/>
            <ac:cxnSpMk id="6" creationId="{DCD479D3-536C-4161-A6F8-813D30719BFE}"/>
          </ac:cxnSpMkLst>
        </pc:cxnChg>
        <pc:cxnChg chg="add del">
          <ac:chgData name="efi moschou" userId="11eb177d4f942797" providerId="LiveId" clId="{05E7B26A-96A7-43E3-99C2-8956A39EBB69}" dt="2026-04-28T22:36:02.084" v="2023"/>
          <ac:cxnSpMkLst>
            <pc:docMk/>
            <pc:sldMk cId="705693522" sldId="262"/>
            <ac:cxnSpMk id="10" creationId="{DCD479D3-536C-4161-A6F8-813D30719BFE}"/>
          </ac:cxnSpMkLst>
        </pc:cxnChg>
        <pc:cxnChg chg="add del">
          <ac:chgData name="efi moschou" userId="11eb177d4f942797" providerId="LiveId" clId="{05E7B26A-96A7-43E3-99C2-8956A39EBB69}" dt="2026-04-28T23:06:30.442" v="2650" actId="26606"/>
          <ac:cxnSpMkLst>
            <pc:docMk/>
            <pc:sldMk cId="705693522" sldId="262"/>
            <ac:cxnSpMk id="13" creationId="{DCD479D3-536C-4161-A6F8-813D30719BFE}"/>
          </ac:cxnSpMkLst>
        </pc:cxn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705693522" sldId="262"/>
            <ac:cxnSpMk id="27" creationId="{99237721-19CF-41B1-AA0A-E1E1A8282D52}"/>
          </ac:cxnSpMkLst>
        </pc:cxnChg>
      </pc:sldChg>
      <pc:sldChg chg="addSp delSp modSp mod setBg setClrOvrMap delDesignElem">
        <pc:chgData name="efi moschou" userId="11eb177d4f942797" providerId="LiveId" clId="{05E7B26A-96A7-43E3-99C2-8956A39EBB69}" dt="2026-04-28T23:34:21.222" v="3094"/>
        <pc:sldMkLst>
          <pc:docMk/>
          <pc:sldMk cId="392390651" sldId="263"/>
        </pc:sldMkLst>
        <pc:spChg chg="mod">
          <ac:chgData name="efi moschou" userId="11eb177d4f942797" providerId="LiveId" clId="{05E7B26A-96A7-43E3-99C2-8956A39EBB69}" dt="2026-04-28T22:43:56.210" v="2369" actId="20577"/>
          <ac:spMkLst>
            <pc:docMk/>
            <pc:sldMk cId="392390651" sldId="263"/>
            <ac:spMk id="2" creationId="{00000000-0000-0000-0000-000000000000}"/>
          </ac:spMkLst>
        </pc:spChg>
        <pc:spChg chg="mod">
          <ac:chgData name="efi moschou" userId="11eb177d4f942797" providerId="LiveId" clId="{05E7B26A-96A7-43E3-99C2-8956A39EBB69}" dt="2026-04-28T22:40:13.865" v="2172" actId="26606"/>
          <ac:spMkLst>
            <pc:docMk/>
            <pc:sldMk cId="392390651" sldId="263"/>
            <ac:spMk id="3" creationId="{00000000-0000-0000-0000-00000000000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392390651" sldId="263"/>
            <ac:spMk id="8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392390651" sldId="263"/>
            <ac:spMk id="10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392390651" sldId="263"/>
            <ac:spMk id="12" creationId="{7984928E-D694-4849-BBAD-D7C7DC405478}"/>
          </ac:spMkLst>
        </pc:sp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392390651" sldId="263"/>
            <ac:cxnSpMk id="14" creationId="{99237721-19CF-41B1-AA0A-E1E1A8282D52}"/>
          </ac:cxnSpMkLst>
        </pc:cxnChg>
      </pc:sldChg>
      <pc:sldChg chg="addSp delSp modSp mod ord setBg setClrOvrMap delDesignElem">
        <pc:chgData name="efi moschou" userId="11eb177d4f942797" providerId="LiveId" clId="{05E7B26A-96A7-43E3-99C2-8956A39EBB69}" dt="2026-04-28T23:34:21.222" v="3094"/>
        <pc:sldMkLst>
          <pc:docMk/>
          <pc:sldMk cId="2098809601" sldId="264"/>
        </pc:sldMkLst>
        <pc:spChg chg="mod">
          <ac:chgData name="efi moschou" userId="11eb177d4f942797" providerId="LiveId" clId="{05E7B26A-96A7-43E3-99C2-8956A39EBB69}" dt="2026-04-28T22:41:00.874" v="2177" actId="20577"/>
          <ac:spMkLst>
            <pc:docMk/>
            <pc:sldMk cId="2098809601" sldId="264"/>
            <ac:spMk id="2" creationId="{00000000-0000-0000-0000-000000000000}"/>
          </ac:spMkLst>
        </pc:spChg>
        <pc:spChg chg="mod">
          <ac:chgData name="efi moschou" userId="11eb177d4f942797" providerId="LiveId" clId="{05E7B26A-96A7-43E3-99C2-8956A39EBB69}" dt="2026-04-28T23:13:03.151" v="2769" actId="20577"/>
          <ac:spMkLst>
            <pc:docMk/>
            <pc:sldMk cId="2098809601" sldId="264"/>
            <ac:spMk id="3" creationId="{00000000-0000-0000-0000-00000000000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098809601" sldId="264"/>
            <ac:spMk id="8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098809601" sldId="264"/>
            <ac:spMk id="10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098809601" sldId="264"/>
            <ac:spMk id="12" creationId="{7984928E-D694-4849-BBAD-D7C7DC405478}"/>
          </ac:spMkLst>
        </pc:sp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2098809601" sldId="264"/>
            <ac:cxnSpMk id="14" creationId="{99237721-19CF-41B1-AA0A-E1E1A8282D52}"/>
          </ac:cxnSpMkLst>
        </pc:cxnChg>
      </pc:sldChg>
      <pc:sldChg chg="modSp del">
        <pc:chgData name="efi moschou" userId="11eb177d4f942797" providerId="LiveId" clId="{05E7B26A-96A7-43E3-99C2-8956A39EBB69}" dt="2026-04-28T23:11:43.355" v="2744" actId="47"/>
        <pc:sldMkLst>
          <pc:docMk/>
          <pc:sldMk cId="2687788191" sldId="269"/>
        </pc:sldMkLst>
        <pc:spChg chg="mod">
          <ac:chgData name="efi moschou" userId="11eb177d4f942797" providerId="LiveId" clId="{05E7B26A-96A7-43E3-99C2-8956A39EBB69}" dt="2026-04-28T22:39:51.023" v="2167"/>
          <ac:spMkLst>
            <pc:docMk/>
            <pc:sldMk cId="2687788191" sldId="269"/>
            <ac:spMk id="2" creationId="{00000000-0000-0000-0000-000000000000}"/>
          </ac:spMkLst>
        </pc:spChg>
        <pc:picChg chg="mod">
          <ac:chgData name="efi moschou" userId="11eb177d4f942797" providerId="LiveId" clId="{05E7B26A-96A7-43E3-99C2-8956A39EBB69}" dt="2026-04-28T22:39:51.023" v="2167"/>
          <ac:picMkLst>
            <pc:docMk/>
            <pc:sldMk cId="2687788191" sldId="269"/>
            <ac:picMk id="4" creationId="{00000000-0000-0000-0000-000000000000}"/>
          </ac:picMkLst>
        </pc:picChg>
      </pc:sldChg>
      <pc:sldChg chg="modSp del">
        <pc:chgData name="efi moschou" userId="11eb177d4f942797" providerId="LiveId" clId="{05E7B26A-96A7-43E3-99C2-8956A39EBB69}" dt="2026-04-28T23:11:44.181" v="2745" actId="47"/>
        <pc:sldMkLst>
          <pc:docMk/>
          <pc:sldMk cId="1010076615" sldId="270"/>
        </pc:sldMkLst>
        <pc:spChg chg="mod">
          <ac:chgData name="efi moschou" userId="11eb177d4f942797" providerId="LiveId" clId="{05E7B26A-96A7-43E3-99C2-8956A39EBB69}" dt="2026-04-28T22:39:51.023" v="2167"/>
          <ac:spMkLst>
            <pc:docMk/>
            <pc:sldMk cId="1010076615" sldId="270"/>
            <ac:spMk id="2" creationId="{00000000-0000-0000-0000-000000000000}"/>
          </ac:spMkLst>
        </pc:spChg>
        <pc:picChg chg="mod">
          <ac:chgData name="efi moschou" userId="11eb177d4f942797" providerId="LiveId" clId="{05E7B26A-96A7-43E3-99C2-8956A39EBB69}" dt="2026-04-28T22:39:51.023" v="2167"/>
          <ac:picMkLst>
            <pc:docMk/>
            <pc:sldMk cId="1010076615" sldId="270"/>
            <ac:picMk id="4" creationId="{00000000-0000-0000-0000-000000000000}"/>
          </ac:picMkLst>
        </pc:picChg>
      </pc:sldChg>
      <pc:sldChg chg="modSp del">
        <pc:chgData name="efi moschou" userId="11eb177d4f942797" providerId="LiveId" clId="{05E7B26A-96A7-43E3-99C2-8956A39EBB69}" dt="2026-04-28T23:11:45.566" v="2746" actId="47"/>
        <pc:sldMkLst>
          <pc:docMk/>
          <pc:sldMk cId="2183129795" sldId="271"/>
        </pc:sldMkLst>
        <pc:spChg chg="mod">
          <ac:chgData name="efi moschou" userId="11eb177d4f942797" providerId="LiveId" clId="{05E7B26A-96A7-43E3-99C2-8956A39EBB69}" dt="2026-04-28T22:39:51.023" v="2167"/>
          <ac:spMkLst>
            <pc:docMk/>
            <pc:sldMk cId="2183129795" sldId="271"/>
            <ac:spMk id="2" creationId="{00000000-0000-0000-0000-000000000000}"/>
          </ac:spMkLst>
        </pc:spChg>
        <pc:picChg chg="mod">
          <ac:chgData name="efi moschou" userId="11eb177d4f942797" providerId="LiveId" clId="{05E7B26A-96A7-43E3-99C2-8956A39EBB69}" dt="2026-04-28T22:39:51.023" v="2167"/>
          <ac:picMkLst>
            <pc:docMk/>
            <pc:sldMk cId="2183129795" sldId="271"/>
            <ac:picMk id="7" creationId="{00000000-0000-0000-0000-000000000000}"/>
          </ac:picMkLst>
        </pc:picChg>
      </pc:sldChg>
      <pc:sldChg chg="addSp delSp modSp mod ord setBg setClrOvrMap delDesignElem">
        <pc:chgData name="efi moschou" userId="11eb177d4f942797" providerId="LiveId" clId="{05E7B26A-96A7-43E3-99C2-8956A39EBB69}" dt="2026-04-28T23:34:21.222" v="3094"/>
        <pc:sldMkLst>
          <pc:docMk/>
          <pc:sldMk cId="2398366084" sldId="273"/>
        </pc:sldMkLst>
        <pc:spChg chg="mod">
          <ac:chgData name="efi moschou" userId="11eb177d4f942797" providerId="LiveId" clId="{05E7B26A-96A7-43E3-99C2-8956A39EBB69}" dt="2026-04-28T23:33:17.995" v="3072" actId="27636"/>
          <ac:spMkLst>
            <pc:docMk/>
            <pc:sldMk cId="2398366084" sldId="273"/>
            <ac:spMk id="2" creationId="{00000000-0000-0000-0000-000000000000}"/>
          </ac:spMkLst>
        </pc:spChg>
        <pc:spChg chg="add del mod">
          <ac:chgData name="efi moschou" userId="11eb177d4f942797" providerId="LiveId" clId="{05E7B26A-96A7-43E3-99C2-8956A39EBB69}" dt="2026-04-28T23:01:50.842" v="2552" actId="22"/>
          <ac:spMkLst>
            <pc:docMk/>
            <pc:sldMk cId="2398366084" sldId="273"/>
            <ac:spMk id="5" creationId="{170D2D7B-83E1-4717-9942-38312CA4A4AC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398366084" sldId="273"/>
            <ac:spMk id="10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398366084" sldId="273"/>
            <ac:spMk id="12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398366084" sldId="273"/>
            <ac:spMk id="14" creationId="{7984928E-D694-4849-BBAD-D7C7DC405478}"/>
          </ac:spMkLst>
        </pc:spChg>
        <pc:picChg chg="del mod">
          <ac:chgData name="efi moschou" userId="11eb177d4f942797" providerId="LiveId" clId="{05E7B26A-96A7-43E3-99C2-8956A39EBB69}" dt="2026-04-28T22:44:14.313" v="2372" actId="478"/>
          <ac:picMkLst>
            <pc:docMk/>
            <pc:sldMk cId="2398366084" sldId="273"/>
            <ac:picMk id="4" creationId="{00000000-0000-0000-0000-000000000000}"/>
          </ac:picMkLst>
        </pc:picChg>
        <pc:picChg chg="add mod ord">
          <ac:chgData name="efi moschou" userId="11eb177d4f942797" providerId="LiveId" clId="{05E7B26A-96A7-43E3-99C2-8956A39EBB69}" dt="2026-04-28T23:06:00.072" v="2648" actId="14100"/>
          <ac:picMkLst>
            <pc:docMk/>
            <pc:sldMk cId="2398366084" sldId="273"/>
            <ac:picMk id="7" creationId="{494A5E7E-01EF-A3C7-8C4A-CE64AC9E6DE6}"/>
          </ac:picMkLst>
        </pc:pic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2398366084" sldId="273"/>
            <ac:cxnSpMk id="16" creationId="{99237721-19CF-41B1-AA0A-E1E1A8282D52}"/>
          </ac:cxnSpMkLst>
        </pc:cxnChg>
      </pc:sldChg>
      <pc:sldChg chg="addSp delSp modSp mod ord setBg setClrOvrMap delDesignElem">
        <pc:chgData name="efi moschou" userId="11eb177d4f942797" providerId="LiveId" clId="{05E7B26A-96A7-43E3-99C2-8956A39EBB69}" dt="2026-04-28T23:34:21.222" v="3094"/>
        <pc:sldMkLst>
          <pc:docMk/>
          <pc:sldMk cId="1418335286" sldId="274"/>
        </pc:sldMkLst>
        <pc:spChg chg="mod">
          <ac:chgData name="efi moschou" userId="11eb177d4f942797" providerId="LiveId" clId="{05E7B26A-96A7-43E3-99C2-8956A39EBB69}" dt="2026-04-28T23:04:59.496" v="2597" actId="20577"/>
          <ac:spMkLst>
            <pc:docMk/>
            <pc:sldMk cId="1418335286" sldId="274"/>
            <ac:spMk id="2" creationId="{00000000-0000-0000-0000-000000000000}"/>
          </ac:spMkLst>
        </pc:spChg>
        <pc:spChg chg="add del mod">
          <ac:chgData name="efi moschou" userId="11eb177d4f942797" providerId="LiveId" clId="{05E7B26A-96A7-43E3-99C2-8956A39EBB69}" dt="2026-04-28T23:02:58.227" v="2563" actId="22"/>
          <ac:spMkLst>
            <pc:docMk/>
            <pc:sldMk cId="1418335286" sldId="274"/>
            <ac:spMk id="5" creationId="{488F37A8-7C2E-12D6-07EB-361F02DD2EAE}"/>
          </ac:spMkLst>
        </pc:spChg>
        <pc:spChg chg="add del">
          <ac:chgData name="efi moschou" userId="11eb177d4f942797" providerId="LiveId" clId="{05E7B26A-96A7-43E3-99C2-8956A39EBB69}" dt="2026-04-28T23:04:05.317" v="2565" actId="26606"/>
          <ac:spMkLst>
            <pc:docMk/>
            <pc:sldMk cId="1418335286" sldId="274"/>
            <ac:spMk id="10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3:04:05.317" v="2565" actId="26606"/>
          <ac:spMkLst>
            <pc:docMk/>
            <pc:sldMk cId="1418335286" sldId="274"/>
            <ac:spMk id="12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04:05.317" v="2565" actId="26606"/>
          <ac:spMkLst>
            <pc:docMk/>
            <pc:sldMk cId="1418335286" sldId="274"/>
            <ac:spMk id="14" creationId="{7984928E-D694-4849-BBAD-D7C7DC405478}"/>
          </ac:spMkLst>
        </pc:spChg>
        <pc:spChg chg="add mod">
          <ac:chgData name="efi moschou" userId="11eb177d4f942797" providerId="LiveId" clId="{05E7B26A-96A7-43E3-99C2-8956A39EBB69}" dt="2026-04-28T23:33:27.657" v="3076" actId="5793"/>
          <ac:spMkLst>
            <pc:docMk/>
            <pc:sldMk cId="1418335286" sldId="274"/>
            <ac:spMk id="20" creationId="{8EDF92A0-7B76-152B-1765-453DA7BE3084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1418335286" sldId="274"/>
            <ac:spMk id="23" creationId="{330AC953-B288-47C9-81F1-FED6F35D956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1418335286" sldId="274"/>
            <ac:spMk id="25" creationId="{47900B7A-23A2-42D5-9B0A-3CA9FD09B16F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1418335286" sldId="274"/>
            <ac:spMk id="27" creationId="{8505A565-CAE0-42F8-846B-CE1A8A39D6B2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1418335286" sldId="274"/>
            <ac:spMk id="29" creationId="{6647774E-7C53-4A79-999F-D9ABF004231E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1418335286" sldId="274"/>
            <ac:spMk id="31" creationId="{74282977-2020-43C5-80C3-4191585FC680}"/>
          </ac:spMkLst>
        </pc:spChg>
        <pc:picChg chg="del mod">
          <ac:chgData name="efi moschou" userId="11eb177d4f942797" providerId="LiveId" clId="{05E7B26A-96A7-43E3-99C2-8956A39EBB69}" dt="2026-04-28T23:02:07.507" v="2561" actId="478"/>
          <ac:picMkLst>
            <pc:docMk/>
            <pc:sldMk cId="1418335286" sldId="274"/>
            <ac:picMk id="4" creationId="{00000000-0000-0000-0000-000000000000}"/>
          </ac:picMkLst>
        </pc:picChg>
        <pc:picChg chg="add mod ord">
          <ac:chgData name="efi moschou" userId="11eb177d4f942797" providerId="LiveId" clId="{05E7B26A-96A7-43E3-99C2-8956A39EBB69}" dt="2026-04-28T23:04:23.563" v="2570" actId="14100"/>
          <ac:picMkLst>
            <pc:docMk/>
            <pc:sldMk cId="1418335286" sldId="274"/>
            <ac:picMk id="7" creationId="{67145CEC-4DA3-8C44-5516-5E40703FC6DA}"/>
          </ac:picMkLst>
        </pc:picChg>
        <pc:picChg chg="add mod">
          <ac:chgData name="efi moschou" userId="11eb177d4f942797" providerId="LiveId" clId="{05E7B26A-96A7-43E3-99C2-8956A39EBB69}" dt="2026-04-28T23:04:45.511" v="2575" actId="14100"/>
          <ac:picMkLst>
            <pc:docMk/>
            <pc:sldMk cId="1418335286" sldId="274"/>
            <ac:picMk id="9" creationId="{5AB30379-65D4-9006-BAE8-0E8CE05F106C}"/>
          </ac:picMkLst>
        </pc:picChg>
        <pc:cxnChg chg="add">
          <ac:chgData name="efi moschou" userId="11eb177d4f942797" providerId="LiveId" clId="{05E7B26A-96A7-43E3-99C2-8956A39EBB69}" dt="2026-04-28T23:02:11.426" v="2562" actId="26606"/>
          <ac:cxnSpMkLst>
            <pc:docMk/>
            <pc:sldMk cId="1418335286" sldId="274"/>
            <ac:cxnSpMk id="16" creationId="{99237721-19CF-41B1-AA0A-E1E1A8282D52}"/>
          </ac:cxnSpMkLst>
        </pc:cxnChg>
      </pc:sldChg>
      <pc:sldChg chg="addSp delSp modSp mod setBg delDesignElem">
        <pc:chgData name="efi moschou" userId="11eb177d4f942797" providerId="LiveId" clId="{05E7B26A-96A7-43E3-99C2-8956A39EBB69}" dt="2026-04-28T23:34:21.222" v="3094"/>
        <pc:sldMkLst>
          <pc:docMk/>
          <pc:sldMk cId="707455909" sldId="275"/>
        </pc:sldMkLst>
        <pc:spChg chg="mod">
          <ac:chgData name="efi moschou" userId="11eb177d4f942797" providerId="LiveId" clId="{05E7B26A-96A7-43E3-99C2-8956A39EBB69}" dt="2026-04-28T23:09:40.554" v="2673" actId="26606"/>
          <ac:spMkLst>
            <pc:docMk/>
            <pc:sldMk cId="707455909" sldId="275"/>
            <ac:spMk id="2" creationId="{00000000-0000-0000-0000-000000000000}"/>
          </ac:spMkLst>
        </pc:spChg>
        <pc:spChg chg="add del mod">
          <ac:chgData name="efi moschou" userId="11eb177d4f942797" providerId="LiveId" clId="{05E7B26A-96A7-43E3-99C2-8956A39EBB69}" dt="2026-04-28T23:07:41.304" v="2664" actId="22"/>
          <ac:spMkLst>
            <pc:docMk/>
            <pc:sldMk cId="707455909" sldId="275"/>
            <ac:spMk id="5" creationId="{8EB799C2-2F1F-D46E-5C24-6D57CCD0854E}"/>
          </ac:spMkLst>
        </pc:spChg>
        <pc:spChg chg="add mod">
          <ac:chgData name="efi moschou" userId="11eb177d4f942797" providerId="LiveId" clId="{05E7B26A-96A7-43E3-99C2-8956A39EBB69}" dt="2026-04-28T23:10:03.623" v="2701" actId="255"/>
          <ac:spMkLst>
            <pc:docMk/>
            <pc:sldMk cId="707455909" sldId="275"/>
            <ac:spMk id="15" creationId="{679C76D5-F242-39D4-30B7-EE8EEC0F28A2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707455909" sldId="275"/>
            <ac:spMk id="18" creationId="{CAD8E0D4-B46A-41AC-B3D0-0F835254725C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707455909" sldId="275"/>
            <ac:spMk id="22" creationId="{87D0806B-39E1-459F-9AEC-286A51ABBD0A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707455909" sldId="275"/>
            <ac:spMk id="24" creationId="{BE51F353-8A45-4355-81D3-4B33275A1D62}"/>
          </ac:spMkLst>
        </pc:spChg>
        <pc:picChg chg="del mod">
          <ac:chgData name="efi moschou" userId="11eb177d4f942797" providerId="LiveId" clId="{05E7B26A-96A7-43E3-99C2-8956A39EBB69}" dt="2026-04-28T23:06:56.678" v="2653" actId="478"/>
          <ac:picMkLst>
            <pc:docMk/>
            <pc:sldMk cId="707455909" sldId="275"/>
            <ac:picMk id="4" creationId="{00000000-0000-0000-0000-000000000000}"/>
          </ac:picMkLst>
        </pc:picChg>
        <pc:picChg chg="add mod ord">
          <ac:chgData name="efi moschou" userId="11eb177d4f942797" providerId="LiveId" clId="{05E7B26A-96A7-43E3-99C2-8956A39EBB69}" dt="2026-04-28T23:09:40.554" v="2673" actId="26606"/>
          <ac:picMkLst>
            <pc:docMk/>
            <pc:sldMk cId="707455909" sldId="275"/>
            <ac:picMk id="7" creationId="{0115B80C-AF89-A344-68C1-5259434C9CC1}"/>
          </ac:picMkLst>
        </pc:picChg>
        <pc:picChg chg="add mod">
          <ac:chgData name="efi moschou" userId="11eb177d4f942797" providerId="LiveId" clId="{05E7B26A-96A7-43E3-99C2-8956A39EBB69}" dt="2026-04-28T23:09:40.554" v="2673" actId="26606"/>
          <ac:picMkLst>
            <pc:docMk/>
            <pc:sldMk cId="707455909" sldId="275"/>
            <ac:picMk id="9" creationId="{2848573A-4ACD-3066-C4F8-82E658E309C6}"/>
          </ac:picMkLst>
        </pc:picChg>
        <pc:picChg chg="add mod">
          <ac:chgData name="efi moschou" userId="11eb177d4f942797" providerId="LiveId" clId="{05E7B26A-96A7-43E3-99C2-8956A39EBB69}" dt="2026-04-28T23:09:40.554" v="2673" actId="26606"/>
          <ac:picMkLst>
            <pc:docMk/>
            <pc:sldMk cId="707455909" sldId="275"/>
            <ac:picMk id="11" creationId="{AD7045BD-1D16-ECC4-8C0F-34F1738E208A}"/>
          </ac:picMkLst>
        </pc:pic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707455909" sldId="275"/>
            <ac:cxnSpMk id="20" creationId="{149227F7-9C13-4B11-BBA2-9CC10F687B4F}"/>
          </ac:cxnSpMkLst>
        </pc:cxnChg>
      </pc:sldChg>
      <pc:sldChg chg="addSp delSp modSp mod setBg setClrOvrMap delDesignElem">
        <pc:chgData name="efi moschou" userId="11eb177d4f942797" providerId="LiveId" clId="{05E7B26A-96A7-43E3-99C2-8956A39EBB69}" dt="2026-04-28T23:34:21.222" v="3094"/>
        <pc:sldMkLst>
          <pc:docMk/>
          <pc:sldMk cId="2596252119" sldId="276"/>
        </pc:sldMkLst>
        <pc:spChg chg="mod">
          <ac:chgData name="efi moschou" userId="11eb177d4f942797" providerId="LiveId" clId="{05E7B26A-96A7-43E3-99C2-8956A39EBB69}" dt="2026-04-28T23:10:58.526" v="2741" actId="20577"/>
          <ac:spMkLst>
            <pc:docMk/>
            <pc:sldMk cId="2596252119" sldId="276"/>
            <ac:spMk id="2" creationId="{00000000-0000-0000-0000-000000000000}"/>
          </ac:spMkLst>
        </pc:spChg>
        <pc:spChg chg="add del mod">
          <ac:chgData name="efi moschou" userId="11eb177d4f942797" providerId="LiveId" clId="{05E7B26A-96A7-43E3-99C2-8956A39EBB69}" dt="2026-04-28T23:11:33.530" v="2742" actId="22"/>
          <ac:spMkLst>
            <pc:docMk/>
            <pc:sldMk cId="2596252119" sldId="276"/>
            <ac:spMk id="5" creationId="{6B450AD3-EF03-0419-7749-8294C34FF172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596252119" sldId="276"/>
            <ac:spMk id="10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596252119" sldId="276"/>
            <ac:spMk id="12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2596252119" sldId="276"/>
            <ac:spMk id="14" creationId="{7984928E-D694-4849-BBAD-D7C7DC405478}"/>
          </ac:spMkLst>
        </pc:spChg>
        <pc:picChg chg="del mod">
          <ac:chgData name="efi moschou" userId="11eb177d4f942797" providerId="LiveId" clId="{05E7B26A-96A7-43E3-99C2-8956A39EBB69}" dt="2026-04-28T23:10:16.266" v="2704" actId="478"/>
          <ac:picMkLst>
            <pc:docMk/>
            <pc:sldMk cId="2596252119" sldId="276"/>
            <ac:picMk id="4" creationId="{00000000-0000-0000-0000-000000000000}"/>
          </ac:picMkLst>
        </pc:picChg>
        <pc:picChg chg="add mod ord">
          <ac:chgData name="efi moschou" userId="11eb177d4f942797" providerId="LiveId" clId="{05E7B26A-96A7-43E3-99C2-8956A39EBB69}" dt="2026-04-28T23:11:33.530" v="2742" actId="22"/>
          <ac:picMkLst>
            <pc:docMk/>
            <pc:sldMk cId="2596252119" sldId="276"/>
            <ac:picMk id="7" creationId="{2CA63393-7CB1-3E0A-4DED-145574B2B3D6}"/>
          </ac:picMkLst>
        </pc:pic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2596252119" sldId="276"/>
            <ac:cxnSpMk id="16" creationId="{99237721-19CF-41B1-AA0A-E1E1A8282D52}"/>
          </ac:cxnSpMkLst>
        </pc:cxnChg>
      </pc:sldChg>
      <pc:sldChg chg="modSp del mod">
        <pc:chgData name="efi moschou" userId="11eb177d4f942797" providerId="LiveId" clId="{05E7B26A-96A7-43E3-99C2-8956A39EBB69}" dt="2026-04-28T23:11:40.777" v="2743" actId="47"/>
        <pc:sldMkLst>
          <pc:docMk/>
          <pc:sldMk cId="2665484527" sldId="277"/>
        </pc:sldMkLst>
        <pc:spChg chg="mod">
          <ac:chgData name="efi moschou" userId="11eb177d4f942797" providerId="LiveId" clId="{05E7B26A-96A7-43E3-99C2-8956A39EBB69}" dt="2026-04-28T22:39:51.023" v="2167"/>
          <ac:spMkLst>
            <pc:docMk/>
            <pc:sldMk cId="2665484527" sldId="277"/>
            <ac:spMk id="2" creationId="{00000000-0000-0000-0000-000000000000}"/>
          </ac:spMkLst>
        </pc:spChg>
        <pc:picChg chg="mod">
          <ac:chgData name="efi moschou" userId="11eb177d4f942797" providerId="LiveId" clId="{05E7B26A-96A7-43E3-99C2-8956A39EBB69}" dt="2026-04-28T22:39:51.023" v="2167"/>
          <ac:picMkLst>
            <pc:docMk/>
            <pc:sldMk cId="2665484527" sldId="277"/>
            <ac:picMk id="5" creationId="{00000000-0000-0000-0000-000000000000}"/>
          </ac:picMkLst>
        </pc:picChg>
      </pc:sldChg>
      <pc:sldChg chg="modSp new mod ord">
        <pc:chgData name="efi moschou" userId="11eb177d4f942797" providerId="LiveId" clId="{05E7B26A-96A7-43E3-99C2-8956A39EBB69}" dt="2026-04-28T23:34:21.222" v="3094"/>
        <pc:sldMkLst>
          <pc:docMk/>
          <pc:sldMk cId="3383982403" sldId="277"/>
        </pc:sldMkLst>
        <pc:spChg chg="mod">
          <ac:chgData name="efi moschou" userId="11eb177d4f942797" providerId="LiveId" clId="{05E7B26A-96A7-43E3-99C2-8956A39EBB69}" dt="2026-04-28T23:34:21.222" v="3094"/>
          <ac:spMkLst>
            <pc:docMk/>
            <pc:sldMk cId="3383982403" sldId="277"/>
            <ac:spMk id="2" creationId="{1EB30B77-38B8-FF6F-5EDE-2B5317934DA6}"/>
          </ac:spMkLst>
        </pc:spChg>
        <pc:spChg chg="mod">
          <ac:chgData name="efi moschou" userId="11eb177d4f942797" providerId="LiveId" clId="{05E7B26A-96A7-43E3-99C2-8956A39EBB69}" dt="2026-04-28T23:34:21.222" v="3094"/>
          <ac:spMkLst>
            <pc:docMk/>
            <pc:sldMk cId="3383982403" sldId="277"/>
            <ac:spMk id="3" creationId="{5A27619F-976E-20D5-EE70-1FD7B6611171}"/>
          </ac:spMkLst>
        </pc:spChg>
      </pc:sldChg>
      <pc:sldChg chg="addSp delSp modSp new mod ord setBg delDesignElem">
        <pc:chgData name="efi moschou" userId="11eb177d4f942797" providerId="LiveId" clId="{05E7B26A-96A7-43E3-99C2-8956A39EBB69}" dt="2026-04-28T23:34:21.222" v="3094"/>
        <pc:sldMkLst>
          <pc:docMk/>
          <pc:sldMk cId="1203459195" sldId="278"/>
        </pc:sldMkLst>
        <pc:spChg chg="mod">
          <ac:chgData name="efi moschou" userId="11eb177d4f942797" providerId="LiveId" clId="{05E7B26A-96A7-43E3-99C2-8956A39EBB69}" dt="2026-04-28T23:18:46.462" v="2867" actId="20577"/>
          <ac:spMkLst>
            <pc:docMk/>
            <pc:sldMk cId="1203459195" sldId="278"/>
            <ac:spMk id="2" creationId="{8C0AFA3C-0CC1-BF58-131B-0864E54364BC}"/>
          </ac:spMkLst>
        </pc:spChg>
        <pc:spChg chg="del mod">
          <ac:chgData name="efi moschou" userId="11eb177d4f942797" providerId="LiveId" clId="{05E7B26A-96A7-43E3-99C2-8956A39EBB69}" dt="2026-04-28T23:18:37.871" v="2863" actId="26606"/>
          <ac:spMkLst>
            <pc:docMk/>
            <pc:sldMk cId="1203459195" sldId="278"/>
            <ac:spMk id="3" creationId="{8C65828D-FE76-B8AE-A7DF-AC7908E89770}"/>
          </ac:spMkLst>
        </pc:spChg>
        <pc:spChg chg="add del">
          <ac:chgData name="efi moschou" userId="11eb177d4f942797" providerId="LiveId" clId="{05E7B26A-96A7-43E3-99C2-8956A39EBB69}" dt="2026-04-28T23:18:26.280" v="2861" actId="26606"/>
          <ac:spMkLst>
            <pc:docMk/>
            <pc:sldMk cId="1203459195" sldId="278"/>
            <ac:spMk id="8" creationId="{39E4C68A-A4A9-48A4-9FF2-D2896B1EA01F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1203459195" sldId="278"/>
            <ac:spMk id="9" creationId="{9C0365A3-9839-4FC6-BFF6-7115C711FD37}"/>
          </ac:spMkLst>
        </pc:spChg>
        <pc:spChg chg="add del">
          <ac:chgData name="efi moschou" userId="11eb177d4f942797" providerId="LiveId" clId="{05E7B26A-96A7-43E3-99C2-8956A39EBB69}" dt="2026-04-28T23:18:26.280" v="2861" actId="26606"/>
          <ac:spMkLst>
            <pc:docMk/>
            <pc:sldMk cId="1203459195" sldId="278"/>
            <ac:spMk id="10" creationId="{E2B9AEA5-52CB-49A6-AF8A-33502F291B91}"/>
          </ac:spMkLst>
        </pc:spChg>
        <pc:graphicFrameChg chg="add">
          <ac:chgData name="efi moschou" userId="11eb177d4f942797" providerId="LiveId" clId="{05E7B26A-96A7-43E3-99C2-8956A39EBB69}" dt="2026-04-28T23:18:37.871" v="2863" actId="26606"/>
          <ac:graphicFrameMkLst>
            <pc:docMk/>
            <pc:sldMk cId="1203459195" sldId="278"/>
            <ac:graphicFrameMk id="5" creationId="{8669199A-A7F9-69CA-470D-D3666F5A8E7B}"/>
          </ac:graphicFrameMkLst>
        </pc:graphicFrameChg>
      </pc:sldChg>
      <pc:sldChg chg="modSp del">
        <pc:chgData name="efi moschou" userId="11eb177d4f942797" providerId="LiveId" clId="{05E7B26A-96A7-43E3-99C2-8956A39EBB69}" dt="2026-04-28T23:11:46.649" v="2747" actId="47"/>
        <pc:sldMkLst>
          <pc:docMk/>
          <pc:sldMk cId="2028432525" sldId="278"/>
        </pc:sldMkLst>
        <pc:spChg chg="mod">
          <ac:chgData name="efi moschou" userId="11eb177d4f942797" providerId="LiveId" clId="{05E7B26A-96A7-43E3-99C2-8956A39EBB69}" dt="2026-04-28T22:39:51.023" v="2167"/>
          <ac:spMkLst>
            <pc:docMk/>
            <pc:sldMk cId="2028432525" sldId="278"/>
            <ac:spMk id="2" creationId="{00000000-0000-0000-0000-000000000000}"/>
          </ac:spMkLst>
        </pc:spChg>
        <pc:spChg chg="mod">
          <ac:chgData name="efi moschou" userId="11eb177d4f942797" providerId="LiveId" clId="{05E7B26A-96A7-43E3-99C2-8956A39EBB69}" dt="2026-04-28T22:39:51.023" v="2167"/>
          <ac:spMkLst>
            <pc:docMk/>
            <pc:sldMk cId="2028432525" sldId="278"/>
            <ac:spMk id="3" creationId="{00000000-0000-0000-0000-000000000000}"/>
          </ac:spMkLst>
        </pc:spChg>
        <pc:spChg chg="mod">
          <ac:chgData name="efi moschou" userId="11eb177d4f942797" providerId="LiveId" clId="{05E7B26A-96A7-43E3-99C2-8956A39EBB69}" dt="2026-04-28T22:39:51.023" v="2167"/>
          <ac:spMkLst>
            <pc:docMk/>
            <pc:sldMk cId="2028432525" sldId="278"/>
            <ac:spMk id="5" creationId="{00000000-0000-0000-0000-000000000000}"/>
          </ac:spMkLst>
        </pc:spChg>
        <pc:picChg chg="mod">
          <ac:chgData name="efi moschou" userId="11eb177d4f942797" providerId="LiveId" clId="{05E7B26A-96A7-43E3-99C2-8956A39EBB69}" dt="2026-04-28T22:39:51.023" v="2167"/>
          <ac:picMkLst>
            <pc:docMk/>
            <pc:sldMk cId="2028432525" sldId="278"/>
            <ac:picMk id="7" creationId="{00000000-0000-0000-0000-000000000000}"/>
          </ac:picMkLst>
        </pc:picChg>
        <pc:picChg chg="mod">
          <ac:chgData name="efi moschou" userId="11eb177d4f942797" providerId="LiveId" clId="{05E7B26A-96A7-43E3-99C2-8956A39EBB69}" dt="2026-04-28T22:39:51.023" v="2167"/>
          <ac:picMkLst>
            <pc:docMk/>
            <pc:sldMk cId="2028432525" sldId="278"/>
            <ac:picMk id="9" creationId="{00000000-0000-0000-0000-000000000000}"/>
          </ac:picMkLst>
        </pc:picChg>
      </pc:sldChg>
      <pc:sldChg chg="modSp del">
        <pc:chgData name="efi moschou" userId="11eb177d4f942797" providerId="LiveId" clId="{05E7B26A-96A7-43E3-99C2-8956A39EBB69}" dt="2026-04-28T23:11:47.267" v="2748" actId="47"/>
        <pc:sldMkLst>
          <pc:docMk/>
          <pc:sldMk cId="653567811" sldId="279"/>
        </pc:sldMkLst>
        <pc:spChg chg="mod">
          <ac:chgData name="efi moschou" userId="11eb177d4f942797" providerId="LiveId" clId="{05E7B26A-96A7-43E3-99C2-8956A39EBB69}" dt="2026-04-28T22:39:51.023" v="2167"/>
          <ac:spMkLst>
            <pc:docMk/>
            <pc:sldMk cId="653567811" sldId="279"/>
            <ac:spMk id="2" creationId="{00000000-0000-0000-0000-000000000000}"/>
          </ac:spMkLst>
        </pc:spChg>
        <pc:picChg chg="mod">
          <ac:chgData name="efi moschou" userId="11eb177d4f942797" providerId="LiveId" clId="{05E7B26A-96A7-43E3-99C2-8956A39EBB69}" dt="2026-04-28T22:39:51.023" v="2167"/>
          <ac:picMkLst>
            <pc:docMk/>
            <pc:sldMk cId="653567811" sldId="279"/>
            <ac:picMk id="5" creationId="{00000000-0000-0000-0000-000000000000}"/>
          </ac:picMkLst>
        </pc:picChg>
      </pc:sldChg>
      <pc:sldChg chg="addSp delSp modSp new del mod setBg delDesignElem">
        <pc:chgData name="efi moschou" userId="11eb177d4f942797" providerId="LiveId" clId="{05E7B26A-96A7-43E3-99C2-8956A39EBB69}" dt="2026-04-28T23:39:27.370" v="3114" actId="47"/>
        <pc:sldMkLst>
          <pc:docMk/>
          <pc:sldMk cId="1224981170" sldId="279"/>
        </pc:sldMkLst>
        <pc:spChg chg="mod">
          <ac:chgData name="efi moschou" userId="11eb177d4f942797" providerId="LiveId" clId="{05E7B26A-96A7-43E3-99C2-8956A39EBB69}" dt="2026-04-28T23:17:18.566" v="2838" actId="26606"/>
          <ac:spMkLst>
            <pc:docMk/>
            <pc:sldMk cId="1224981170" sldId="279"/>
            <ac:spMk id="2" creationId="{AB51232A-DD9F-62A1-7E3E-5CC010A0B03E}"/>
          </ac:spMkLst>
        </pc:spChg>
        <pc:spChg chg="del">
          <ac:chgData name="efi moschou" userId="11eb177d4f942797" providerId="LiveId" clId="{05E7B26A-96A7-43E3-99C2-8956A39EBB69}" dt="2026-04-28T23:16:17.235" v="2816" actId="22"/>
          <ac:spMkLst>
            <pc:docMk/>
            <pc:sldMk cId="1224981170" sldId="279"/>
            <ac:spMk id="3" creationId="{1B9C081A-574F-67E3-3515-363EFFCF1502}"/>
          </ac:spMkLst>
        </pc:spChg>
        <pc:spChg chg="add">
          <ac:chgData name="efi moschou" userId="11eb177d4f942797" providerId="LiveId" clId="{05E7B26A-96A7-43E3-99C2-8956A39EBB69}" dt="2026-04-28T23:17:18.566" v="2838" actId="26606"/>
          <ac:spMkLst>
            <pc:docMk/>
            <pc:sldMk cId="1224981170" sldId="279"/>
            <ac:spMk id="9" creationId="{9A20C930-AEA6-2C39-7B18-91E3661D3411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1224981170" sldId="279"/>
            <ac:spMk id="12" creationId="{A5ABED16-D1EE-40E2-9777-113635C66175}"/>
          </ac:spMkLst>
        </pc:spChg>
        <pc:picChg chg="add mod ord">
          <ac:chgData name="efi moschou" userId="11eb177d4f942797" providerId="LiveId" clId="{05E7B26A-96A7-43E3-99C2-8956A39EBB69}" dt="2026-04-28T23:17:18.566" v="2838" actId="26606"/>
          <ac:picMkLst>
            <pc:docMk/>
            <pc:sldMk cId="1224981170" sldId="279"/>
            <ac:picMk id="5" creationId="{CBA8EC60-EDCF-AA93-BC14-397DD3C03E0A}"/>
          </ac:picMkLst>
        </pc:pic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1224981170" sldId="279"/>
            <ac:cxnSpMk id="14" creationId="{E87F9170-35BA-4F92-B3B1-9E50BBCE2C63}"/>
          </ac:cxnSpMkLst>
        </pc:cxnChg>
      </pc:sldChg>
      <pc:sldChg chg="addSp delSp modSp new mod ord setBg modClrScheme delDesignElem chgLayout">
        <pc:chgData name="efi moschou" userId="11eb177d4f942797" providerId="LiveId" clId="{05E7B26A-96A7-43E3-99C2-8956A39EBB69}" dt="2026-04-28T23:34:21.222" v="3094"/>
        <pc:sldMkLst>
          <pc:docMk/>
          <pc:sldMk cId="133472629" sldId="280"/>
        </pc:sldMkLst>
        <pc:spChg chg="del mod ord">
          <ac:chgData name="efi moschou" userId="11eb177d4f942797" providerId="LiveId" clId="{05E7B26A-96A7-43E3-99C2-8956A39EBB69}" dt="2026-04-28T23:20:29.752" v="2869" actId="700"/>
          <ac:spMkLst>
            <pc:docMk/>
            <pc:sldMk cId="133472629" sldId="280"/>
            <ac:spMk id="2" creationId="{BD095D1F-CB03-74E8-41CA-2B5876D76380}"/>
          </ac:spMkLst>
        </pc:spChg>
        <pc:spChg chg="del mod ord">
          <ac:chgData name="efi moschou" userId="11eb177d4f942797" providerId="LiveId" clId="{05E7B26A-96A7-43E3-99C2-8956A39EBB69}" dt="2026-04-28T23:20:29.752" v="2869" actId="700"/>
          <ac:spMkLst>
            <pc:docMk/>
            <pc:sldMk cId="133472629" sldId="280"/>
            <ac:spMk id="3" creationId="{8BA6B9EB-9D37-59AD-87F9-6629E63BEEDB}"/>
          </ac:spMkLst>
        </pc:spChg>
        <pc:spChg chg="add mod ord">
          <ac:chgData name="efi moschou" userId="11eb177d4f942797" providerId="LiveId" clId="{05E7B26A-96A7-43E3-99C2-8956A39EBB69}" dt="2026-04-28T23:20:53.701" v="2889" actId="20577"/>
          <ac:spMkLst>
            <pc:docMk/>
            <pc:sldMk cId="133472629" sldId="280"/>
            <ac:spMk id="4" creationId="{086B0825-8C16-74A6-8BB9-97A5B9FE9161}"/>
          </ac:spMkLst>
        </pc:spChg>
        <pc:spChg chg="add del mod ord">
          <ac:chgData name="efi moschou" userId="11eb177d4f942797" providerId="LiveId" clId="{05E7B26A-96A7-43E3-99C2-8956A39EBB69}" dt="2026-04-28T23:20:37.475" v="2870" actId="22"/>
          <ac:spMkLst>
            <pc:docMk/>
            <pc:sldMk cId="133472629" sldId="280"/>
            <ac:spMk id="5" creationId="{571B7124-5C35-3514-6300-42E01CBEFAF8}"/>
          </ac:spMkLst>
        </pc:spChg>
        <pc:spChg chg="add del">
          <ac:chgData name="efi moschou" userId="11eb177d4f942797" providerId="LiveId" clId="{05E7B26A-96A7-43E3-99C2-8956A39EBB69}" dt="2026-04-28T23:24:10.662" v="2890" actId="931"/>
          <ac:spMkLst>
            <pc:docMk/>
            <pc:sldMk cId="133472629" sldId="280"/>
            <ac:spMk id="11" creationId="{4AEC9C54-F5FA-C9AF-5DCF-51EBD69332F1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133472629" sldId="280"/>
            <ac:spMk id="14" creationId="{1BFFEF50-F62B-4A59-B82B-698063A053EE}"/>
          </ac:spMkLst>
        </pc:spChg>
        <pc:picChg chg="add mod ord">
          <ac:chgData name="efi moschou" userId="11eb177d4f942797" providerId="LiveId" clId="{05E7B26A-96A7-43E3-99C2-8956A39EBB69}" dt="2026-04-28T23:20:42.273" v="2871" actId="26606"/>
          <ac:picMkLst>
            <pc:docMk/>
            <pc:sldMk cId="133472629" sldId="280"/>
            <ac:picMk id="7" creationId="{09E2E3C1-A239-DA55-F3BB-EF569294C979}"/>
          </ac:picMkLst>
        </pc:picChg>
        <pc:picChg chg="add mod ord">
          <ac:chgData name="efi moschou" userId="11eb177d4f942797" providerId="LiveId" clId="{05E7B26A-96A7-43E3-99C2-8956A39EBB69}" dt="2026-04-28T23:24:10.662" v="2890" actId="931"/>
          <ac:picMkLst>
            <pc:docMk/>
            <pc:sldMk cId="133472629" sldId="280"/>
            <ac:picMk id="9" creationId="{E1B36690-DF0C-88D9-B4D9-8E465696C597}"/>
          </ac:picMkLst>
        </pc:pic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133472629" sldId="280"/>
            <ac:cxnSpMk id="16" creationId="{292DDE2F-7DF3-4271-BED6-7504CAD251B9}"/>
          </ac:cxnSpMkLst>
        </pc:cxnChg>
      </pc:sldChg>
      <pc:sldChg chg="addSp delSp modSp new mod">
        <pc:chgData name="efi moschou" userId="11eb177d4f942797" providerId="LiveId" clId="{05E7B26A-96A7-43E3-99C2-8956A39EBB69}" dt="2026-04-28T23:34:21.222" v="3094"/>
        <pc:sldMkLst>
          <pc:docMk/>
          <pc:sldMk cId="1838729540" sldId="281"/>
        </pc:sldMkLst>
        <pc:spChg chg="mod">
          <ac:chgData name="efi moschou" userId="11eb177d4f942797" providerId="LiveId" clId="{05E7B26A-96A7-43E3-99C2-8956A39EBB69}" dt="2026-04-28T23:34:21.222" v="3094"/>
          <ac:spMkLst>
            <pc:docMk/>
            <pc:sldMk cId="1838729540" sldId="281"/>
            <ac:spMk id="2" creationId="{0C581332-5679-FAE2-2404-A0E91C0CADEB}"/>
          </ac:spMkLst>
        </pc:spChg>
        <pc:spChg chg="del">
          <ac:chgData name="efi moschou" userId="11eb177d4f942797" providerId="LiveId" clId="{05E7B26A-96A7-43E3-99C2-8956A39EBB69}" dt="2026-04-28T23:27:15.717" v="2898" actId="22"/>
          <ac:spMkLst>
            <pc:docMk/>
            <pc:sldMk cId="1838729540" sldId="281"/>
            <ac:spMk id="3" creationId="{208536B7-8DEC-1111-8E8C-D66CD8E56092}"/>
          </ac:spMkLst>
        </pc:spChg>
        <pc:picChg chg="add mod ord">
          <ac:chgData name="efi moschou" userId="11eb177d4f942797" providerId="LiveId" clId="{05E7B26A-96A7-43E3-99C2-8956A39EBB69}" dt="2026-04-28T23:27:21.573" v="2900" actId="14100"/>
          <ac:picMkLst>
            <pc:docMk/>
            <pc:sldMk cId="1838729540" sldId="281"/>
            <ac:picMk id="5" creationId="{ECB7688F-4042-FF03-ED84-DEE6DE32DCAF}"/>
          </ac:picMkLst>
        </pc:picChg>
      </pc:sldChg>
      <pc:sldChg chg="addSp delSp modSp new mod ord setBg setClrOvrMap delDesignElem">
        <pc:chgData name="efi moschou" userId="11eb177d4f942797" providerId="LiveId" clId="{05E7B26A-96A7-43E3-99C2-8956A39EBB69}" dt="2026-04-28T23:34:21.222" v="3094"/>
        <pc:sldMkLst>
          <pc:docMk/>
          <pc:sldMk cId="4196723299" sldId="282"/>
        </pc:sldMkLst>
        <pc:spChg chg="mod">
          <ac:chgData name="efi moschou" userId="11eb177d4f942797" providerId="LiveId" clId="{05E7B26A-96A7-43E3-99C2-8956A39EBB69}" dt="2026-04-28T23:31:01.036" v="3028" actId="6549"/>
          <ac:spMkLst>
            <pc:docMk/>
            <pc:sldMk cId="4196723299" sldId="282"/>
            <ac:spMk id="2" creationId="{AA43B5CA-883E-E883-D732-49B90A36625F}"/>
          </ac:spMkLst>
        </pc:spChg>
        <pc:spChg chg="mod">
          <ac:chgData name="efi moschou" userId="11eb177d4f942797" providerId="LiveId" clId="{05E7B26A-96A7-43E3-99C2-8956A39EBB69}" dt="2026-04-28T23:29:49.995" v="3021" actId="255"/>
          <ac:spMkLst>
            <pc:docMk/>
            <pc:sldMk cId="4196723299" sldId="282"/>
            <ac:spMk id="3" creationId="{287B5840-A0A0-12A2-1AD7-205F8FA63397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4196723299" sldId="282"/>
            <ac:spMk id="8" creationId="{A10C41F2-1746-4431-9B52-B9F147A896B8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4196723299" sldId="282"/>
            <ac:spMk id="10" creationId="{B695F8C5-0ED1-4C24-877A-A9E15A1C6430}"/>
          </ac:spMkLst>
        </pc:spChg>
        <pc:spChg chg="add del">
          <ac:chgData name="efi moschou" userId="11eb177d4f942797" providerId="LiveId" clId="{05E7B26A-96A7-43E3-99C2-8956A39EBB69}" dt="2026-04-28T23:34:21.222" v="3094"/>
          <ac:spMkLst>
            <pc:docMk/>
            <pc:sldMk cId="4196723299" sldId="282"/>
            <ac:spMk id="12" creationId="{7984928E-D694-4849-BBAD-D7C7DC405478}"/>
          </ac:spMkLst>
        </pc:spChg>
        <pc:picChg chg="add mod">
          <ac:chgData name="efi moschou" userId="11eb177d4f942797" providerId="LiveId" clId="{05E7B26A-96A7-43E3-99C2-8956A39EBB69}" dt="2026-04-28T23:31:23.442" v="3033" actId="14100"/>
          <ac:picMkLst>
            <pc:docMk/>
            <pc:sldMk cId="4196723299" sldId="282"/>
            <ac:picMk id="5" creationId="{FEE52F01-865D-079E-CE4F-98A6F0B2B89D}"/>
          </ac:picMkLst>
        </pc:picChg>
        <pc:cxnChg chg="add del">
          <ac:chgData name="efi moschou" userId="11eb177d4f942797" providerId="LiveId" clId="{05E7B26A-96A7-43E3-99C2-8956A39EBB69}" dt="2026-04-28T23:34:21.222" v="3094"/>
          <ac:cxnSpMkLst>
            <pc:docMk/>
            <pc:sldMk cId="4196723299" sldId="282"/>
            <ac:cxnSpMk id="14" creationId="{99237721-19CF-41B1-AA0A-E1E1A8282D52}"/>
          </ac:cxnSpMkLst>
        </pc:cxnChg>
      </pc:sldChg>
      <pc:sldChg chg="addSp modSp new mod">
        <pc:chgData name="efi moschou" userId="11eb177d4f942797" providerId="LiveId" clId="{05E7B26A-96A7-43E3-99C2-8956A39EBB69}" dt="2026-04-28T23:36:49.140" v="3113" actId="14100"/>
        <pc:sldMkLst>
          <pc:docMk/>
          <pc:sldMk cId="3058531465" sldId="283"/>
        </pc:sldMkLst>
        <pc:spChg chg="mod">
          <ac:chgData name="efi moschou" userId="11eb177d4f942797" providerId="LiveId" clId="{05E7B26A-96A7-43E3-99C2-8956A39EBB69}" dt="2026-04-28T23:35:16.681" v="3102" actId="14100"/>
          <ac:spMkLst>
            <pc:docMk/>
            <pc:sldMk cId="3058531465" sldId="283"/>
            <ac:spMk id="2" creationId="{C0520892-D85D-F08A-CF07-CC4BBAC6542F}"/>
          </ac:spMkLst>
        </pc:spChg>
        <pc:spChg chg="mod">
          <ac:chgData name="efi moschou" userId="11eb177d4f942797" providerId="LiveId" clId="{05E7B26A-96A7-43E3-99C2-8956A39EBB69}" dt="2026-04-28T23:36:49.140" v="3113" actId="14100"/>
          <ac:spMkLst>
            <pc:docMk/>
            <pc:sldMk cId="3058531465" sldId="283"/>
            <ac:spMk id="3" creationId="{88192019-63E8-A50A-C1E0-02909EA11AC3}"/>
          </ac:spMkLst>
        </pc:spChg>
        <pc:picChg chg="add mod">
          <ac:chgData name="efi moschou" userId="11eb177d4f942797" providerId="LiveId" clId="{05E7B26A-96A7-43E3-99C2-8956A39EBB69}" dt="2026-04-28T23:35:22.997" v="3103" actId="14100"/>
          <ac:picMkLst>
            <pc:docMk/>
            <pc:sldMk cId="3058531465" sldId="283"/>
            <ac:picMk id="5" creationId="{85E38352-607F-5804-7D74-F941284F28D0}"/>
          </ac:picMkLst>
        </pc:picChg>
        <pc:picChg chg="add mod">
          <ac:chgData name="efi moschou" userId="11eb177d4f942797" providerId="LiveId" clId="{05E7B26A-96A7-43E3-99C2-8956A39EBB69}" dt="2026-04-28T23:36:39.908" v="3111" actId="14100"/>
          <ac:picMkLst>
            <pc:docMk/>
            <pc:sldMk cId="3058531465" sldId="283"/>
            <ac:picMk id="7" creationId="{9D2F281C-2292-153F-4EB5-8E6AAE256021}"/>
          </ac:picMkLst>
        </pc:picChg>
      </pc:sldChg>
      <pc:sldMasterChg chg="modSldLayout">
        <pc:chgData name="efi moschou" userId="11eb177d4f942797" providerId="LiveId" clId="{05E7B26A-96A7-43E3-99C2-8956A39EBB69}" dt="2026-04-28T21:55:20.126" v="28"/>
        <pc:sldMasterMkLst>
          <pc:docMk/>
          <pc:sldMasterMk cId="1340974309" sldId="2147483941"/>
        </pc:sldMasterMkLst>
        <pc:sldLayoutChg chg="delSp">
          <pc:chgData name="efi moschou" userId="11eb177d4f942797" providerId="LiveId" clId="{05E7B26A-96A7-43E3-99C2-8956A39EBB69}" dt="2026-04-28T21:55:20.126" v="28"/>
          <pc:sldLayoutMkLst>
            <pc:docMk/>
            <pc:sldMasterMk cId="1340974309" sldId="2147483941"/>
            <pc:sldLayoutMk cId="3578502251" sldId="2147483959"/>
          </pc:sldLayoutMkLst>
          <pc:cxnChg chg="del">
            <ac:chgData name="efi moschou" userId="11eb177d4f942797" providerId="LiveId" clId="{05E7B26A-96A7-43E3-99C2-8956A39EBB69}" dt="2026-04-28T21:55:20.126" v="28"/>
            <ac:cxnSpMkLst>
              <pc:docMk/>
              <pc:sldMasterMk cId="1340974309" sldId="2147483941"/>
              <pc:sldLayoutMk cId="3578502251" sldId="2147483959"/>
              <ac:cxnSpMk id="35" creationId="{00000000-0000-0000-0000-000000000000}"/>
            </ac:cxnSpMkLst>
          </pc:cxnChg>
        </pc:sldLayoutChg>
        <pc:sldLayoutChg chg="delSp">
          <pc:chgData name="efi moschou" userId="11eb177d4f942797" providerId="LiveId" clId="{05E7B26A-96A7-43E3-99C2-8956A39EBB69}" dt="2026-04-28T21:55:20.126" v="28"/>
          <pc:sldLayoutMkLst>
            <pc:docMk/>
            <pc:sldMasterMk cId="1340974309" sldId="2147483941"/>
            <pc:sldLayoutMk cId="3262715883" sldId="2147483960"/>
          </pc:sldLayoutMkLst>
          <pc:cxnChg chg="del">
            <ac:chgData name="efi moschou" userId="11eb177d4f942797" providerId="LiveId" clId="{05E7B26A-96A7-43E3-99C2-8956A39EBB69}" dt="2026-04-28T21:55:20.126" v="28"/>
            <ac:cxnSpMkLst>
              <pc:docMk/>
              <pc:sldMasterMk cId="1340974309" sldId="2147483941"/>
              <pc:sldLayoutMk cId="3262715883" sldId="2147483960"/>
              <ac:cxnSpMk id="33" creationId="{00000000-0000-0000-0000-000000000000}"/>
            </ac:cxnSpMkLst>
          </pc:cxnChg>
        </pc:sldLayoutChg>
        <pc:sldLayoutChg chg="delSp">
          <pc:chgData name="efi moschou" userId="11eb177d4f942797" providerId="LiveId" clId="{05E7B26A-96A7-43E3-99C2-8956A39EBB69}" dt="2026-04-28T21:55:20.126" v="28"/>
          <pc:sldLayoutMkLst>
            <pc:docMk/>
            <pc:sldMasterMk cId="1340974309" sldId="2147483941"/>
            <pc:sldLayoutMk cId="2688396318" sldId="2147483961"/>
          </pc:sldLayoutMkLst>
          <pc:cxnChg chg="del">
            <ac:chgData name="efi moschou" userId="11eb177d4f942797" providerId="LiveId" clId="{05E7B26A-96A7-43E3-99C2-8956A39EBB69}" dt="2026-04-28T21:55:20.126" v="28"/>
            <ac:cxnSpMkLst>
              <pc:docMk/>
              <pc:sldMasterMk cId="1340974309" sldId="2147483941"/>
              <pc:sldLayoutMk cId="2688396318" sldId="2147483961"/>
              <ac:cxnSpMk id="29" creationId="{00000000-0000-0000-0000-000000000000}"/>
            </ac:cxnSpMkLst>
          </pc:cxn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576FBA-607F-42EE-8382-73519406C63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62BBD4-627B-4C85-9458-7CA39A05B2B7}">
      <dgm:prSet/>
      <dgm:spPr/>
      <dgm:t>
        <a:bodyPr/>
        <a:lstStyle/>
        <a:p>
          <a:r>
            <a:rPr lang="el-GR" b="1" dirty="0"/>
            <a:t>ΣΥΜΜΕΤΕΧΟΝ ΤΜΗΜΑ: Α4</a:t>
          </a:r>
          <a:endParaRPr lang="en-US" dirty="0"/>
        </a:p>
      </dgm:t>
    </dgm:pt>
    <dgm:pt modelId="{35C49C2E-99D6-46F5-B7F3-7930F246E0DC}" type="parTrans" cxnId="{D54769F6-8EC3-4C31-BA80-2AAD46D82ACD}">
      <dgm:prSet/>
      <dgm:spPr/>
      <dgm:t>
        <a:bodyPr/>
        <a:lstStyle/>
        <a:p>
          <a:endParaRPr lang="en-US"/>
        </a:p>
      </dgm:t>
    </dgm:pt>
    <dgm:pt modelId="{92966DB0-9612-400C-8C75-C9B71C776449}" type="sibTrans" cxnId="{D54769F6-8EC3-4C31-BA80-2AAD46D82ACD}">
      <dgm:prSet/>
      <dgm:spPr/>
      <dgm:t>
        <a:bodyPr/>
        <a:lstStyle/>
        <a:p>
          <a:endParaRPr lang="en-US"/>
        </a:p>
      </dgm:t>
    </dgm:pt>
    <dgm:pt modelId="{6ED46A8E-00C0-4C05-93C7-461B702018E3}">
      <dgm:prSet/>
      <dgm:spPr/>
      <dgm:t>
        <a:bodyPr/>
        <a:lstStyle/>
        <a:p>
          <a:r>
            <a:rPr lang="el-GR" b="1" dirty="0"/>
            <a:t>ΔΥΝΑΜΙΚΟ ΤΜΗΜΑΤΟΣ: 18 ΜΑΘΗΤΕΣ</a:t>
          </a:r>
          <a:endParaRPr lang="en-US" dirty="0"/>
        </a:p>
      </dgm:t>
    </dgm:pt>
    <dgm:pt modelId="{445B2370-93A5-4348-A16B-6C0E379F8481}" type="parTrans" cxnId="{942559B5-B729-45CB-9C16-6B153A17BE79}">
      <dgm:prSet/>
      <dgm:spPr/>
      <dgm:t>
        <a:bodyPr/>
        <a:lstStyle/>
        <a:p>
          <a:endParaRPr lang="en-US"/>
        </a:p>
      </dgm:t>
    </dgm:pt>
    <dgm:pt modelId="{B685569F-D507-41C0-9F95-76A2D8D0152E}" type="sibTrans" cxnId="{942559B5-B729-45CB-9C16-6B153A17BE79}">
      <dgm:prSet/>
      <dgm:spPr/>
      <dgm:t>
        <a:bodyPr/>
        <a:lstStyle/>
        <a:p>
          <a:endParaRPr lang="en-US"/>
        </a:p>
      </dgm:t>
    </dgm:pt>
    <dgm:pt modelId="{310B7B5B-E07A-4E61-90CC-09F5DC916D12}">
      <dgm:prSet/>
      <dgm:spPr/>
      <dgm:t>
        <a:bodyPr/>
        <a:lstStyle/>
        <a:p>
          <a:r>
            <a:rPr lang="el-GR" b="1"/>
            <a:t>ΑΓΟΡΙΑ: 8</a:t>
          </a:r>
          <a:endParaRPr lang="en-US"/>
        </a:p>
      </dgm:t>
    </dgm:pt>
    <dgm:pt modelId="{EF77C0ED-678A-4C0E-8E32-FEF6A2D0F52A}" type="parTrans" cxnId="{0B316BF0-3243-4318-AF75-B224958478C1}">
      <dgm:prSet/>
      <dgm:spPr/>
      <dgm:t>
        <a:bodyPr/>
        <a:lstStyle/>
        <a:p>
          <a:endParaRPr lang="en-US"/>
        </a:p>
      </dgm:t>
    </dgm:pt>
    <dgm:pt modelId="{8B77A668-DE7A-4D94-9CF5-946A2DF79C4D}" type="sibTrans" cxnId="{0B316BF0-3243-4318-AF75-B224958478C1}">
      <dgm:prSet/>
      <dgm:spPr/>
      <dgm:t>
        <a:bodyPr/>
        <a:lstStyle/>
        <a:p>
          <a:endParaRPr lang="en-US"/>
        </a:p>
      </dgm:t>
    </dgm:pt>
    <dgm:pt modelId="{A5B87BB8-AAA0-45B9-A5F4-797F5E470142}">
      <dgm:prSet/>
      <dgm:spPr/>
      <dgm:t>
        <a:bodyPr/>
        <a:lstStyle/>
        <a:p>
          <a:r>
            <a:rPr lang="el-GR" b="1" dirty="0"/>
            <a:t>ΚΟΡΙΤΣΙΑ: 10</a:t>
          </a:r>
          <a:endParaRPr lang="en-US" dirty="0"/>
        </a:p>
      </dgm:t>
    </dgm:pt>
    <dgm:pt modelId="{12E8BF82-8B11-44F3-BA39-DB440109CD3D}" type="parTrans" cxnId="{975A7940-DBA3-4D05-B2D7-F4087C771828}">
      <dgm:prSet/>
      <dgm:spPr/>
      <dgm:t>
        <a:bodyPr/>
        <a:lstStyle/>
        <a:p>
          <a:endParaRPr lang="en-US"/>
        </a:p>
      </dgm:t>
    </dgm:pt>
    <dgm:pt modelId="{33179DF8-8B50-44D1-8DB9-C703D3425532}" type="sibTrans" cxnId="{975A7940-DBA3-4D05-B2D7-F4087C771828}">
      <dgm:prSet/>
      <dgm:spPr/>
      <dgm:t>
        <a:bodyPr/>
        <a:lstStyle/>
        <a:p>
          <a:endParaRPr lang="en-US"/>
        </a:p>
      </dgm:t>
    </dgm:pt>
    <dgm:pt modelId="{FC515BB1-79E6-4F5F-912B-E4055AB14062}" type="pres">
      <dgm:prSet presAssocID="{63576FBA-607F-42EE-8382-73519406C633}" presName="cycle" presStyleCnt="0">
        <dgm:presLayoutVars>
          <dgm:dir/>
          <dgm:resizeHandles val="exact"/>
        </dgm:presLayoutVars>
      </dgm:prSet>
      <dgm:spPr/>
    </dgm:pt>
    <dgm:pt modelId="{E869D138-98DB-4A2B-A236-090950005238}" type="pres">
      <dgm:prSet presAssocID="{4562BBD4-627B-4C85-9458-7CA39A05B2B7}" presName="node" presStyleLbl="node1" presStyleIdx="0" presStyleCnt="4">
        <dgm:presLayoutVars>
          <dgm:bulletEnabled val="1"/>
        </dgm:presLayoutVars>
      </dgm:prSet>
      <dgm:spPr/>
    </dgm:pt>
    <dgm:pt modelId="{82758320-15B5-4DF7-88CA-BBC6A6A1272E}" type="pres">
      <dgm:prSet presAssocID="{92966DB0-9612-400C-8C75-C9B71C776449}" presName="sibTrans" presStyleLbl="sibTrans2D1" presStyleIdx="0" presStyleCnt="4"/>
      <dgm:spPr/>
    </dgm:pt>
    <dgm:pt modelId="{68E75AE2-120A-4701-A2CF-47EEDEFDDF68}" type="pres">
      <dgm:prSet presAssocID="{92966DB0-9612-400C-8C75-C9B71C776449}" presName="connectorText" presStyleLbl="sibTrans2D1" presStyleIdx="0" presStyleCnt="4"/>
      <dgm:spPr/>
    </dgm:pt>
    <dgm:pt modelId="{33B7C7F0-98D2-4F3A-82FE-6F0BC32F9D6F}" type="pres">
      <dgm:prSet presAssocID="{6ED46A8E-00C0-4C05-93C7-461B702018E3}" presName="node" presStyleLbl="node1" presStyleIdx="1" presStyleCnt="4">
        <dgm:presLayoutVars>
          <dgm:bulletEnabled val="1"/>
        </dgm:presLayoutVars>
      </dgm:prSet>
      <dgm:spPr/>
    </dgm:pt>
    <dgm:pt modelId="{4589ED30-ED87-4897-805F-A0FD36A816D8}" type="pres">
      <dgm:prSet presAssocID="{B685569F-D507-41C0-9F95-76A2D8D0152E}" presName="sibTrans" presStyleLbl="sibTrans2D1" presStyleIdx="1" presStyleCnt="4"/>
      <dgm:spPr/>
    </dgm:pt>
    <dgm:pt modelId="{77171EA8-0946-4297-B38B-4069B07036F4}" type="pres">
      <dgm:prSet presAssocID="{B685569F-D507-41C0-9F95-76A2D8D0152E}" presName="connectorText" presStyleLbl="sibTrans2D1" presStyleIdx="1" presStyleCnt="4"/>
      <dgm:spPr/>
    </dgm:pt>
    <dgm:pt modelId="{56BE2EF2-8ADD-43ED-9C77-4F9869C2E998}" type="pres">
      <dgm:prSet presAssocID="{310B7B5B-E07A-4E61-90CC-09F5DC916D12}" presName="node" presStyleLbl="node1" presStyleIdx="2" presStyleCnt="4">
        <dgm:presLayoutVars>
          <dgm:bulletEnabled val="1"/>
        </dgm:presLayoutVars>
      </dgm:prSet>
      <dgm:spPr/>
    </dgm:pt>
    <dgm:pt modelId="{4AC14F1B-9972-4BB6-9DF6-D8BFBF4698E3}" type="pres">
      <dgm:prSet presAssocID="{8B77A668-DE7A-4D94-9CF5-946A2DF79C4D}" presName="sibTrans" presStyleLbl="sibTrans2D1" presStyleIdx="2" presStyleCnt="4"/>
      <dgm:spPr/>
    </dgm:pt>
    <dgm:pt modelId="{F1D1E8EF-A561-4880-9139-D6E7C6A0E0D0}" type="pres">
      <dgm:prSet presAssocID="{8B77A668-DE7A-4D94-9CF5-946A2DF79C4D}" presName="connectorText" presStyleLbl="sibTrans2D1" presStyleIdx="2" presStyleCnt="4"/>
      <dgm:spPr/>
    </dgm:pt>
    <dgm:pt modelId="{A4B401C1-B490-4A82-9726-C363CF295011}" type="pres">
      <dgm:prSet presAssocID="{A5B87BB8-AAA0-45B9-A5F4-797F5E470142}" presName="node" presStyleLbl="node1" presStyleIdx="3" presStyleCnt="4">
        <dgm:presLayoutVars>
          <dgm:bulletEnabled val="1"/>
        </dgm:presLayoutVars>
      </dgm:prSet>
      <dgm:spPr/>
    </dgm:pt>
    <dgm:pt modelId="{884627EE-17F6-4F3B-A9F9-21275BBDAB28}" type="pres">
      <dgm:prSet presAssocID="{33179DF8-8B50-44D1-8DB9-C703D3425532}" presName="sibTrans" presStyleLbl="sibTrans2D1" presStyleIdx="3" presStyleCnt="4"/>
      <dgm:spPr/>
    </dgm:pt>
    <dgm:pt modelId="{7F99DBC1-B423-4788-8B0D-66285C1ED9DA}" type="pres">
      <dgm:prSet presAssocID="{33179DF8-8B50-44D1-8DB9-C703D3425532}" presName="connectorText" presStyleLbl="sibTrans2D1" presStyleIdx="3" presStyleCnt="4"/>
      <dgm:spPr/>
    </dgm:pt>
  </dgm:ptLst>
  <dgm:cxnLst>
    <dgm:cxn modelId="{3F076E01-B864-417C-B09F-8ADD79A67CCD}" type="presOf" srcId="{8B77A668-DE7A-4D94-9CF5-946A2DF79C4D}" destId="{4AC14F1B-9972-4BB6-9DF6-D8BFBF4698E3}" srcOrd="0" destOrd="0" presId="urn:microsoft.com/office/officeart/2005/8/layout/cycle2"/>
    <dgm:cxn modelId="{393DBE11-E268-448E-9588-F6834411489C}" type="presOf" srcId="{8B77A668-DE7A-4D94-9CF5-946A2DF79C4D}" destId="{F1D1E8EF-A561-4880-9139-D6E7C6A0E0D0}" srcOrd="1" destOrd="0" presId="urn:microsoft.com/office/officeart/2005/8/layout/cycle2"/>
    <dgm:cxn modelId="{9ED1AD31-41FE-4E51-BF85-BD0A69CE2663}" type="presOf" srcId="{4562BBD4-627B-4C85-9458-7CA39A05B2B7}" destId="{E869D138-98DB-4A2B-A236-090950005238}" srcOrd="0" destOrd="0" presId="urn:microsoft.com/office/officeart/2005/8/layout/cycle2"/>
    <dgm:cxn modelId="{975A7940-DBA3-4D05-B2D7-F4087C771828}" srcId="{63576FBA-607F-42EE-8382-73519406C633}" destId="{A5B87BB8-AAA0-45B9-A5F4-797F5E470142}" srcOrd="3" destOrd="0" parTransId="{12E8BF82-8B11-44F3-BA39-DB440109CD3D}" sibTransId="{33179DF8-8B50-44D1-8DB9-C703D3425532}"/>
    <dgm:cxn modelId="{D4DEF249-5759-4499-AD80-B139763FBD3B}" type="presOf" srcId="{A5B87BB8-AAA0-45B9-A5F4-797F5E470142}" destId="{A4B401C1-B490-4A82-9726-C363CF295011}" srcOrd="0" destOrd="0" presId="urn:microsoft.com/office/officeart/2005/8/layout/cycle2"/>
    <dgm:cxn modelId="{9FB1794A-2F74-4163-88C5-F72679BFC0B4}" type="presOf" srcId="{92966DB0-9612-400C-8C75-C9B71C776449}" destId="{68E75AE2-120A-4701-A2CF-47EEDEFDDF68}" srcOrd="1" destOrd="0" presId="urn:microsoft.com/office/officeart/2005/8/layout/cycle2"/>
    <dgm:cxn modelId="{6D940E6C-6BD2-4EF7-8B32-B46B81F45E19}" type="presOf" srcId="{B685569F-D507-41C0-9F95-76A2D8D0152E}" destId="{77171EA8-0946-4297-B38B-4069B07036F4}" srcOrd="1" destOrd="0" presId="urn:microsoft.com/office/officeart/2005/8/layout/cycle2"/>
    <dgm:cxn modelId="{BCA9258A-EE09-48FE-97F6-995DBCA4E563}" type="presOf" srcId="{63576FBA-607F-42EE-8382-73519406C633}" destId="{FC515BB1-79E6-4F5F-912B-E4055AB14062}" srcOrd="0" destOrd="0" presId="urn:microsoft.com/office/officeart/2005/8/layout/cycle2"/>
    <dgm:cxn modelId="{7DB5FE90-07A2-47CA-A300-DE5B7334E837}" type="presOf" srcId="{92966DB0-9612-400C-8C75-C9B71C776449}" destId="{82758320-15B5-4DF7-88CA-BBC6A6A1272E}" srcOrd="0" destOrd="0" presId="urn:microsoft.com/office/officeart/2005/8/layout/cycle2"/>
    <dgm:cxn modelId="{49C75BAA-D091-46BB-AAF6-AB41420E28A7}" type="presOf" srcId="{33179DF8-8B50-44D1-8DB9-C703D3425532}" destId="{884627EE-17F6-4F3B-A9F9-21275BBDAB28}" srcOrd="0" destOrd="0" presId="urn:microsoft.com/office/officeart/2005/8/layout/cycle2"/>
    <dgm:cxn modelId="{C0CA61AE-AC52-4040-8854-9A7C6B15F098}" type="presOf" srcId="{33179DF8-8B50-44D1-8DB9-C703D3425532}" destId="{7F99DBC1-B423-4788-8B0D-66285C1ED9DA}" srcOrd="1" destOrd="0" presId="urn:microsoft.com/office/officeart/2005/8/layout/cycle2"/>
    <dgm:cxn modelId="{942559B5-B729-45CB-9C16-6B153A17BE79}" srcId="{63576FBA-607F-42EE-8382-73519406C633}" destId="{6ED46A8E-00C0-4C05-93C7-461B702018E3}" srcOrd="1" destOrd="0" parTransId="{445B2370-93A5-4348-A16B-6C0E379F8481}" sibTransId="{B685569F-D507-41C0-9F95-76A2D8D0152E}"/>
    <dgm:cxn modelId="{E02127BA-EE90-4ADA-B5FC-C5E4C47FFFE3}" type="presOf" srcId="{310B7B5B-E07A-4E61-90CC-09F5DC916D12}" destId="{56BE2EF2-8ADD-43ED-9C77-4F9869C2E998}" srcOrd="0" destOrd="0" presId="urn:microsoft.com/office/officeart/2005/8/layout/cycle2"/>
    <dgm:cxn modelId="{72710FBE-B025-4812-A654-57A4C3294D1D}" type="presOf" srcId="{B685569F-D507-41C0-9F95-76A2D8D0152E}" destId="{4589ED30-ED87-4897-805F-A0FD36A816D8}" srcOrd="0" destOrd="0" presId="urn:microsoft.com/office/officeart/2005/8/layout/cycle2"/>
    <dgm:cxn modelId="{0B316BF0-3243-4318-AF75-B224958478C1}" srcId="{63576FBA-607F-42EE-8382-73519406C633}" destId="{310B7B5B-E07A-4E61-90CC-09F5DC916D12}" srcOrd="2" destOrd="0" parTransId="{EF77C0ED-678A-4C0E-8E32-FEF6A2D0F52A}" sibTransId="{8B77A668-DE7A-4D94-9CF5-946A2DF79C4D}"/>
    <dgm:cxn modelId="{EA4F51F4-CE6E-4F68-8FCA-199778A73E8E}" type="presOf" srcId="{6ED46A8E-00C0-4C05-93C7-461B702018E3}" destId="{33B7C7F0-98D2-4F3A-82FE-6F0BC32F9D6F}" srcOrd="0" destOrd="0" presId="urn:microsoft.com/office/officeart/2005/8/layout/cycle2"/>
    <dgm:cxn modelId="{D54769F6-8EC3-4C31-BA80-2AAD46D82ACD}" srcId="{63576FBA-607F-42EE-8382-73519406C633}" destId="{4562BBD4-627B-4C85-9458-7CA39A05B2B7}" srcOrd="0" destOrd="0" parTransId="{35C49C2E-99D6-46F5-B7F3-7930F246E0DC}" sibTransId="{92966DB0-9612-400C-8C75-C9B71C776449}"/>
    <dgm:cxn modelId="{E0AA8718-2620-49D9-BCB2-E1D81E1CC17E}" type="presParOf" srcId="{FC515BB1-79E6-4F5F-912B-E4055AB14062}" destId="{E869D138-98DB-4A2B-A236-090950005238}" srcOrd="0" destOrd="0" presId="urn:microsoft.com/office/officeart/2005/8/layout/cycle2"/>
    <dgm:cxn modelId="{054B95B7-E2A5-4D57-8CC9-8350321710A1}" type="presParOf" srcId="{FC515BB1-79E6-4F5F-912B-E4055AB14062}" destId="{82758320-15B5-4DF7-88CA-BBC6A6A1272E}" srcOrd="1" destOrd="0" presId="urn:microsoft.com/office/officeart/2005/8/layout/cycle2"/>
    <dgm:cxn modelId="{5A6B7060-27E6-4DA5-9782-E0A439E82A89}" type="presParOf" srcId="{82758320-15B5-4DF7-88CA-BBC6A6A1272E}" destId="{68E75AE2-120A-4701-A2CF-47EEDEFDDF68}" srcOrd="0" destOrd="0" presId="urn:microsoft.com/office/officeart/2005/8/layout/cycle2"/>
    <dgm:cxn modelId="{F59BD826-574F-4B95-8E25-9867BAB0BE93}" type="presParOf" srcId="{FC515BB1-79E6-4F5F-912B-E4055AB14062}" destId="{33B7C7F0-98D2-4F3A-82FE-6F0BC32F9D6F}" srcOrd="2" destOrd="0" presId="urn:microsoft.com/office/officeart/2005/8/layout/cycle2"/>
    <dgm:cxn modelId="{B63D92EF-4CD2-48D6-A368-BABEB98B61D8}" type="presParOf" srcId="{FC515BB1-79E6-4F5F-912B-E4055AB14062}" destId="{4589ED30-ED87-4897-805F-A0FD36A816D8}" srcOrd="3" destOrd="0" presId="urn:microsoft.com/office/officeart/2005/8/layout/cycle2"/>
    <dgm:cxn modelId="{AE101C0F-1E21-4B9B-8A70-D2BFFAF0C082}" type="presParOf" srcId="{4589ED30-ED87-4897-805F-A0FD36A816D8}" destId="{77171EA8-0946-4297-B38B-4069B07036F4}" srcOrd="0" destOrd="0" presId="urn:microsoft.com/office/officeart/2005/8/layout/cycle2"/>
    <dgm:cxn modelId="{DC53C477-664A-410E-8C04-ACF8B58394DB}" type="presParOf" srcId="{FC515BB1-79E6-4F5F-912B-E4055AB14062}" destId="{56BE2EF2-8ADD-43ED-9C77-4F9869C2E998}" srcOrd="4" destOrd="0" presId="urn:microsoft.com/office/officeart/2005/8/layout/cycle2"/>
    <dgm:cxn modelId="{409A640B-62F0-4057-8A2F-00188C862236}" type="presParOf" srcId="{FC515BB1-79E6-4F5F-912B-E4055AB14062}" destId="{4AC14F1B-9972-4BB6-9DF6-D8BFBF4698E3}" srcOrd="5" destOrd="0" presId="urn:microsoft.com/office/officeart/2005/8/layout/cycle2"/>
    <dgm:cxn modelId="{306232FC-41D6-417A-BE02-02DDB74488EF}" type="presParOf" srcId="{4AC14F1B-9972-4BB6-9DF6-D8BFBF4698E3}" destId="{F1D1E8EF-A561-4880-9139-D6E7C6A0E0D0}" srcOrd="0" destOrd="0" presId="urn:microsoft.com/office/officeart/2005/8/layout/cycle2"/>
    <dgm:cxn modelId="{2F8C54C2-4E87-4D6B-9347-EADB10539027}" type="presParOf" srcId="{FC515BB1-79E6-4F5F-912B-E4055AB14062}" destId="{A4B401C1-B490-4A82-9726-C363CF295011}" srcOrd="6" destOrd="0" presId="urn:microsoft.com/office/officeart/2005/8/layout/cycle2"/>
    <dgm:cxn modelId="{6EF72F4E-9314-4221-AE2F-8858C65BA948}" type="presParOf" srcId="{FC515BB1-79E6-4F5F-912B-E4055AB14062}" destId="{884627EE-17F6-4F3B-A9F9-21275BBDAB28}" srcOrd="7" destOrd="0" presId="urn:microsoft.com/office/officeart/2005/8/layout/cycle2"/>
    <dgm:cxn modelId="{ACD7C226-FB50-400B-A610-EB7244D028A4}" type="presParOf" srcId="{884627EE-17F6-4F3B-A9F9-21275BBDAB28}" destId="{7F99DBC1-B423-4788-8B0D-66285C1ED9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8091B6-9A59-43A5-A469-8CC38E5A9DE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A05A7C3-4DAB-4C19-B22E-0469A274450D}">
      <dgm:prSet/>
      <dgm:spPr/>
      <dgm:t>
        <a:bodyPr/>
        <a:lstStyle/>
        <a:p>
          <a:r>
            <a:rPr lang="el-GR"/>
            <a:t>Το σύστημα Dewey είναι το σύστημα που χρησιμοποιούν οι περισσότερες</a:t>
          </a:r>
          <a:endParaRPr lang="en-US"/>
        </a:p>
      </dgm:t>
    </dgm:pt>
    <dgm:pt modelId="{CF571221-BF87-4432-9E8B-B2A37789A32C}" type="parTrans" cxnId="{8386A81C-E5A8-4F7C-A0D1-1B6365574CD3}">
      <dgm:prSet/>
      <dgm:spPr/>
      <dgm:t>
        <a:bodyPr/>
        <a:lstStyle/>
        <a:p>
          <a:endParaRPr lang="en-US"/>
        </a:p>
      </dgm:t>
    </dgm:pt>
    <dgm:pt modelId="{4B8220FD-F36C-4108-9A8A-64E6A65A2C82}" type="sibTrans" cxnId="{8386A81C-E5A8-4F7C-A0D1-1B6365574CD3}">
      <dgm:prSet/>
      <dgm:spPr/>
      <dgm:t>
        <a:bodyPr/>
        <a:lstStyle/>
        <a:p>
          <a:endParaRPr lang="en-US"/>
        </a:p>
      </dgm:t>
    </dgm:pt>
    <dgm:pt modelId="{48072991-8C12-4A7B-9252-DC37F36B456B}">
      <dgm:prSet/>
      <dgm:spPr/>
      <dgm:t>
        <a:bodyPr/>
        <a:lstStyle/>
        <a:p>
          <a:r>
            <a:rPr lang="el-GR"/>
            <a:t>βιβλιοθήκες στον κόσμο. Το επίσημό του όνομα είναι DDC, δηλαδή Δεκαδικό</a:t>
          </a:r>
          <a:endParaRPr lang="en-US"/>
        </a:p>
      </dgm:t>
    </dgm:pt>
    <dgm:pt modelId="{35E34130-7320-459D-95AF-B36131B62E42}" type="parTrans" cxnId="{F1D5A5D1-F137-49B4-BC78-2E42A6DC699F}">
      <dgm:prSet/>
      <dgm:spPr/>
      <dgm:t>
        <a:bodyPr/>
        <a:lstStyle/>
        <a:p>
          <a:endParaRPr lang="en-US"/>
        </a:p>
      </dgm:t>
    </dgm:pt>
    <dgm:pt modelId="{F4C18DDB-1F18-4B82-AFBB-C3627B61AD88}" type="sibTrans" cxnId="{F1D5A5D1-F137-49B4-BC78-2E42A6DC699F}">
      <dgm:prSet/>
      <dgm:spPr/>
      <dgm:t>
        <a:bodyPr/>
        <a:lstStyle/>
        <a:p>
          <a:endParaRPr lang="en-US"/>
        </a:p>
      </dgm:t>
    </dgm:pt>
    <dgm:pt modelId="{BFFF9215-1E46-4D38-9004-1F9A1C745027}">
      <dgm:prSet/>
      <dgm:spPr/>
      <dgm:t>
        <a:bodyPr/>
        <a:lstStyle/>
        <a:p>
          <a:r>
            <a:rPr lang="el-GR"/>
            <a:t>Σύστημα Ταξινόμησης Dewey. Πήρε το όνομά από τον Μelvil Dewey, που</a:t>
          </a:r>
          <a:endParaRPr lang="en-US"/>
        </a:p>
      </dgm:t>
    </dgm:pt>
    <dgm:pt modelId="{BB4AFC20-344C-46AA-AB71-6C6D9A41AFA7}" type="parTrans" cxnId="{508F82CA-61EA-4CD3-BB1F-0628662EB500}">
      <dgm:prSet/>
      <dgm:spPr/>
      <dgm:t>
        <a:bodyPr/>
        <a:lstStyle/>
        <a:p>
          <a:endParaRPr lang="en-US"/>
        </a:p>
      </dgm:t>
    </dgm:pt>
    <dgm:pt modelId="{BDDD4A67-92D8-4567-BA16-C0847082BA6F}" type="sibTrans" cxnId="{508F82CA-61EA-4CD3-BB1F-0628662EB500}">
      <dgm:prSet/>
      <dgm:spPr/>
      <dgm:t>
        <a:bodyPr/>
        <a:lstStyle/>
        <a:p>
          <a:endParaRPr lang="en-US"/>
        </a:p>
      </dgm:t>
    </dgm:pt>
    <dgm:pt modelId="{40A1581F-3BF2-4EEC-8ED8-B41A92841245}">
      <dgm:prSet/>
      <dgm:spPr/>
      <dgm:t>
        <a:bodyPr/>
        <a:lstStyle/>
        <a:p>
          <a:r>
            <a:rPr lang="el-GR"/>
            <a:t>δούλεψε ως βιβλιοθηκάριος στο Κολέγιο Amherst και το 1876 κυκλοφόρησε</a:t>
          </a:r>
          <a:endParaRPr lang="en-US"/>
        </a:p>
      </dgm:t>
    </dgm:pt>
    <dgm:pt modelId="{F53C1E0F-906C-466C-B523-91028991040E}" type="parTrans" cxnId="{6B4AA30C-2A4A-46EE-9CEE-9FB430F9FA2A}">
      <dgm:prSet/>
      <dgm:spPr/>
      <dgm:t>
        <a:bodyPr/>
        <a:lstStyle/>
        <a:p>
          <a:endParaRPr lang="en-US"/>
        </a:p>
      </dgm:t>
    </dgm:pt>
    <dgm:pt modelId="{848CA0C9-9575-4F16-91B3-F34C4C712113}" type="sibTrans" cxnId="{6B4AA30C-2A4A-46EE-9CEE-9FB430F9FA2A}">
      <dgm:prSet/>
      <dgm:spPr/>
      <dgm:t>
        <a:bodyPr/>
        <a:lstStyle/>
        <a:p>
          <a:endParaRPr lang="en-US"/>
        </a:p>
      </dgm:t>
    </dgm:pt>
    <dgm:pt modelId="{F880E8C4-583B-4A91-9BF8-CA84AB65F3F0}">
      <dgm:prSet/>
      <dgm:spPr/>
      <dgm:t>
        <a:bodyPr/>
        <a:lstStyle/>
        <a:p>
          <a:r>
            <a:rPr lang="el-GR"/>
            <a:t>το βιβλίο του, με το οποίο εξηγούσε το περίφημο δεκαδικό του σύστημα</a:t>
          </a:r>
          <a:endParaRPr lang="en-US"/>
        </a:p>
      </dgm:t>
    </dgm:pt>
    <dgm:pt modelId="{28393B78-B93D-41B4-B501-81AF65F55455}" type="parTrans" cxnId="{8E021BFC-4656-4B74-BB00-6A52EFB74654}">
      <dgm:prSet/>
      <dgm:spPr/>
      <dgm:t>
        <a:bodyPr/>
        <a:lstStyle/>
        <a:p>
          <a:endParaRPr lang="en-US"/>
        </a:p>
      </dgm:t>
    </dgm:pt>
    <dgm:pt modelId="{EE11ACBA-2B8B-45D3-8054-93B3645C2BEE}" type="sibTrans" cxnId="{8E021BFC-4656-4B74-BB00-6A52EFB74654}">
      <dgm:prSet/>
      <dgm:spPr/>
      <dgm:t>
        <a:bodyPr/>
        <a:lstStyle/>
        <a:p>
          <a:endParaRPr lang="en-US"/>
        </a:p>
      </dgm:t>
    </dgm:pt>
    <dgm:pt modelId="{143E05B7-9F1F-4612-A828-9E58037EED3D}">
      <dgm:prSet/>
      <dgm:spPr/>
      <dgm:t>
        <a:bodyPr/>
        <a:lstStyle/>
        <a:p>
          <a:r>
            <a:rPr lang="el-GR"/>
            <a:t>ταξινόμησης βιβλίων για βιβλιοθήκες. Το σύστημα λέγεται δεκαδικό γιατί</a:t>
          </a:r>
          <a:endParaRPr lang="en-US"/>
        </a:p>
      </dgm:t>
    </dgm:pt>
    <dgm:pt modelId="{5DC87A8C-4F63-45A6-9758-32E1858410B4}" type="parTrans" cxnId="{87BA5BFF-0C73-4A4E-BC40-3277EF2DBDC4}">
      <dgm:prSet/>
      <dgm:spPr/>
      <dgm:t>
        <a:bodyPr/>
        <a:lstStyle/>
        <a:p>
          <a:endParaRPr lang="en-US"/>
        </a:p>
      </dgm:t>
    </dgm:pt>
    <dgm:pt modelId="{FAD6B4FD-C310-4907-A10D-20DA7A7E7F33}" type="sibTrans" cxnId="{87BA5BFF-0C73-4A4E-BC40-3277EF2DBDC4}">
      <dgm:prSet/>
      <dgm:spPr/>
      <dgm:t>
        <a:bodyPr/>
        <a:lstStyle/>
        <a:p>
          <a:endParaRPr lang="en-US"/>
        </a:p>
      </dgm:t>
    </dgm:pt>
    <dgm:pt modelId="{2E40F2A2-4E63-4B80-8958-8FC043FEF2E0}">
      <dgm:prSet/>
      <dgm:spPr/>
      <dgm:t>
        <a:bodyPr/>
        <a:lstStyle/>
        <a:p>
          <a:r>
            <a:rPr lang="el-GR"/>
            <a:t>ξεκινάμε από 10 κατηγορίες στις οποίες καταχωρούμε οποιοδήποτε βιβλίο.</a:t>
          </a:r>
          <a:endParaRPr lang="en-US"/>
        </a:p>
      </dgm:t>
    </dgm:pt>
    <dgm:pt modelId="{2904FEF9-216D-4BD9-9244-ADF462F478CD}" type="parTrans" cxnId="{99112C0F-E9A2-47B7-87B1-12E246E74D05}">
      <dgm:prSet/>
      <dgm:spPr/>
      <dgm:t>
        <a:bodyPr/>
        <a:lstStyle/>
        <a:p>
          <a:endParaRPr lang="en-US"/>
        </a:p>
      </dgm:t>
    </dgm:pt>
    <dgm:pt modelId="{46608179-E954-4AAF-B6EA-F6B1DF9591DA}" type="sibTrans" cxnId="{99112C0F-E9A2-47B7-87B1-12E246E74D05}">
      <dgm:prSet/>
      <dgm:spPr/>
      <dgm:t>
        <a:bodyPr/>
        <a:lstStyle/>
        <a:p>
          <a:endParaRPr lang="en-US"/>
        </a:p>
      </dgm:t>
    </dgm:pt>
    <dgm:pt modelId="{80ACC6AB-DC80-4560-8346-AD52CDC3EE85}">
      <dgm:prSet/>
      <dgm:spPr/>
      <dgm:t>
        <a:bodyPr/>
        <a:lstStyle/>
        <a:p>
          <a:r>
            <a:rPr lang="el-GR"/>
            <a:t>Κάθε κατηγορία υποδιαιρείται με τη σειρά της σε 10 υποκατηγορίες. Η</a:t>
          </a:r>
          <a:endParaRPr lang="en-US"/>
        </a:p>
      </dgm:t>
    </dgm:pt>
    <dgm:pt modelId="{AF27B372-B314-48B8-9049-D9ABF136E155}" type="parTrans" cxnId="{139A9574-6A20-4425-9649-3C85B4D44860}">
      <dgm:prSet/>
      <dgm:spPr/>
      <dgm:t>
        <a:bodyPr/>
        <a:lstStyle/>
        <a:p>
          <a:endParaRPr lang="en-US"/>
        </a:p>
      </dgm:t>
    </dgm:pt>
    <dgm:pt modelId="{FE52A7FB-0F47-4199-8E3E-E393A99319F5}" type="sibTrans" cxnId="{139A9574-6A20-4425-9649-3C85B4D44860}">
      <dgm:prSet/>
      <dgm:spPr/>
      <dgm:t>
        <a:bodyPr/>
        <a:lstStyle/>
        <a:p>
          <a:endParaRPr lang="en-US"/>
        </a:p>
      </dgm:t>
    </dgm:pt>
    <dgm:pt modelId="{49EF9EF4-C209-4D6D-9825-C9FD85A79A69}">
      <dgm:prSet/>
      <dgm:spPr/>
      <dgm:t>
        <a:bodyPr/>
        <a:lstStyle/>
        <a:p>
          <a:r>
            <a:rPr lang="el-GR"/>
            <a:t>διαδικασία αυτή μπορεί να επαναληφθεί όσες φορές χρειάζεται ώστε να</a:t>
          </a:r>
          <a:endParaRPr lang="en-US"/>
        </a:p>
      </dgm:t>
    </dgm:pt>
    <dgm:pt modelId="{CA38411C-4514-48A5-A66F-00E5B5ED510C}" type="parTrans" cxnId="{F2C64E04-09EA-4AED-967D-A7516F616BCE}">
      <dgm:prSet/>
      <dgm:spPr/>
      <dgm:t>
        <a:bodyPr/>
        <a:lstStyle/>
        <a:p>
          <a:endParaRPr lang="en-US"/>
        </a:p>
      </dgm:t>
    </dgm:pt>
    <dgm:pt modelId="{6A4CB39C-7249-481F-B24C-F4EB33B42876}" type="sibTrans" cxnId="{F2C64E04-09EA-4AED-967D-A7516F616BCE}">
      <dgm:prSet/>
      <dgm:spPr/>
      <dgm:t>
        <a:bodyPr/>
        <a:lstStyle/>
        <a:p>
          <a:endParaRPr lang="en-US"/>
        </a:p>
      </dgm:t>
    </dgm:pt>
    <dgm:pt modelId="{C4377134-9D13-44F6-9500-032D9E288CD0}">
      <dgm:prSet/>
      <dgm:spPr/>
      <dgm:t>
        <a:bodyPr/>
        <a:lstStyle/>
        <a:p>
          <a:r>
            <a:rPr lang="el-GR"/>
            <a:t>δημιουργηθούν ειδικότερες κατηγορίες.</a:t>
          </a:r>
          <a:endParaRPr lang="en-US"/>
        </a:p>
      </dgm:t>
    </dgm:pt>
    <dgm:pt modelId="{5B24F874-D0F1-4F66-B673-A1478CA8DD87}" type="parTrans" cxnId="{6A70AC36-4F8C-4C29-9BC5-4EE20DD1AD1A}">
      <dgm:prSet/>
      <dgm:spPr/>
      <dgm:t>
        <a:bodyPr/>
        <a:lstStyle/>
        <a:p>
          <a:endParaRPr lang="en-US"/>
        </a:p>
      </dgm:t>
    </dgm:pt>
    <dgm:pt modelId="{E37715BA-1198-4FC6-8435-B7244B00B258}" type="sibTrans" cxnId="{6A70AC36-4F8C-4C29-9BC5-4EE20DD1AD1A}">
      <dgm:prSet/>
      <dgm:spPr/>
      <dgm:t>
        <a:bodyPr/>
        <a:lstStyle/>
        <a:p>
          <a:endParaRPr lang="en-US"/>
        </a:p>
      </dgm:t>
    </dgm:pt>
    <dgm:pt modelId="{504D03BA-B6AC-4C5B-992E-26746F4F4953}" type="pres">
      <dgm:prSet presAssocID="{CA8091B6-9A59-43A5-A469-8CC38E5A9DED}" presName="linear" presStyleCnt="0">
        <dgm:presLayoutVars>
          <dgm:animLvl val="lvl"/>
          <dgm:resizeHandles val="exact"/>
        </dgm:presLayoutVars>
      </dgm:prSet>
      <dgm:spPr/>
    </dgm:pt>
    <dgm:pt modelId="{A079FEA8-6D19-40F7-BEB8-1886FE83C0C4}" type="pres">
      <dgm:prSet presAssocID="{4A05A7C3-4DAB-4C19-B22E-0469A274450D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BBC4169D-3B98-4952-BF56-FD5015FCB824}" type="pres">
      <dgm:prSet presAssocID="{4B8220FD-F36C-4108-9A8A-64E6A65A2C82}" presName="spacer" presStyleCnt="0"/>
      <dgm:spPr/>
    </dgm:pt>
    <dgm:pt modelId="{007C2E30-3096-4170-A0EA-EF471A3D2BFD}" type="pres">
      <dgm:prSet presAssocID="{48072991-8C12-4A7B-9252-DC37F36B456B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975EE651-6018-4459-8EAE-5ECA977EC74E}" type="pres">
      <dgm:prSet presAssocID="{F4C18DDB-1F18-4B82-AFBB-C3627B61AD88}" presName="spacer" presStyleCnt="0"/>
      <dgm:spPr/>
    </dgm:pt>
    <dgm:pt modelId="{F1934EBE-24EF-4742-8508-CF57C51996BC}" type="pres">
      <dgm:prSet presAssocID="{BFFF9215-1E46-4D38-9004-1F9A1C745027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B4CD27BA-5AF5-4CD7-92C3-DF05046E9AE0}" type="pres">
      <dgm:prSet presAssocID="{BDDD4A67-92D8-4567-BA16-C0847082BA6F}" presName="spacer" presStyleCnt="0"/>
      <dgm:spPr/>
    </dgm:pt>
    <dgm:pt modelId="{ABB4824A-65FB-43E1-952C-C758770DDB9E}" type="pres">
      <dgm:prSet presAssocID="{40A1581F-3BF2-4EEC-8ED8-B41A92841245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784BDDB7-65C7-4CB7-B70E-7EF5C8EDCA62}" type="pres">
      <dgm:prSet presAssocID="{848CA0C9-9575-4F16-91B3-F34C4C712113}" presName="spacer" presStyleCnt="0"/>
      <dgm:spPr/>
    </dgm:pt>
    <dgm:pt modelId="{DA18B45D-2F1E-4138-8881-A8AD7C108198}" type="pres">
      <dgm:prSet presAssocID="{F880E8C4-583B-4A91-9BF8-CA84AB65F3F0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63C9620B-A4D9-4A0C-8E4D-FDD8ADE2856A}" type="pres">
      <dgm:prSet presAssocID="{EE11ACBA-2B8B-45D3-8054-93B3645C2BEE}" presName="spacer" presStyleCnt="0"/>
      <dgm:spPr/>
    </dgm:pt>
    <dgm:pt modelId="{931C5CEC-7CBC-46E1-BBCE-0CD65040BF82}" type="pres">
      <dgm:prSet presAssocID="{143E05B7-9F1F-4612-A828-9E58037EED3D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4CF64FE4-51AF-4471-8577-02ED0A0694DC}" type="pres">
      <dgm:prSet presAssocID="{FAD6B4FD-C310-4907-A10D-20DA7A7E7F33}" presName="spacer" presStyleCnt="0"/>
      <dgm:spPr/>
    </dgm:pt>
    <dgm:pt modelId="{B12A83D0-E821-41E8-B88E-0960803C54E5}" type="pres">
      <dgm:prSet presAssocID="{2E40F2A2-4E63-4B80-8958-8FC043FEF2E0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6F1E7F92-9C0B-46C3-AD9F-FEFBD8E276EB}" type="pres">
      <dgm:prSet presAssocID="{46608179-E954-4AAF-B6EA-F6B1DF9591DA}" presName="spacer" presStyleCnt="0"/>
      <dgm:spPr/>
    </dgm:pt>
    <dgm:pt modelId="{9A2E7B9A-3A1E-448E-A317-14B33EA66568}" type="pres">
      <dgm:prSet presAssocID="{80ACC6AB-DC80-4560-8346-AD52CDC3EE85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46BAFC12-F96D-4960-B191-C0B4D2E6C7FB}" type="pres">
      <dgm:prSet presAssocID="{FE52A7FB-0F47-4199-8E3E-E393A99319F5}" presName="spacer" presStyleCnt="0"/>
      <dgm:spPr/>
    </dgm:pt>
    <dgm:pt modelId="{88162105-7B14-4479-BDBF-7385526AC77F}" type="pres">
      <dgm:prSet presAssocID="{49EF9EF4-C209-4D6D-9825-C9FD85A79A69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CABF137C-6EDE-44C3-A599-A9786EBDE334}" type="pres">
      <dgm:prSet presAssocID="{6A4CB39C-7249-481F-B24C-F4EB33B42876}" presName="spacer" presStyleCnt="0"/>
      <dgm:spPr/>
    </dgm:pt>
    <dgm:pt modelId="{717E1AB7-3132-4DEC-8C9D-D51C08B60096}" type="pres">
      <dgm:prSet presAssocID="{C4377134-9D13-44F6-9500-032D9E288CD0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F2C64E04-09EA-4AED-967D-A7516F616BCE}" srcId="{CA8091B6-9A59-43A5-A469-8CC38E5A9DED}" destId="{49EF9EF4-C209-4D6D-9825-C9FD85A79A69}" srcOrd="8" destOrd="0" parTransId="{CA38411C-4514-48A5-A66F-00E5B5ED510C}" sibTransId="{6A4CB39C-7249-481F-B24C-F4EB33B42876}"/>
    <dgm:cxn modelId="{F2BF6A0C-8333-4DA8-9A31-86380CE2F2A9}" type="presOf" srcId="{40A1581F-3BF2-4EEC-8ED8-B41A92841245}" destId="{ABB4824A-65FB-43E1-952C-C758770DDB9E}" srcOrd="0" destOrd="0" presId="urn:microsoft.com/office/officeart/2005/8/layout/vList2"/>
    <dgm:cxn modelId="{6B4AA30C-2A4A-46EE-9CEE-9FB430F9FA2A}" srcId="{CA8091B6-9A59-43A5-A469-8CC38E5A9DED}" destId="{40A1581F-3BF2-4EEC-8ED8-B41A92841245}" srcOrd="3" destOrd="0" parTransId="{F53C1E0F-906C-466C-B523-91028991040E}" sibTransId="{848CA0C9-9575-4F16-91B3-F34C4C712113}"/>
    <dgm:cxn modelId="{99112C0F-E9A2-47B7-87B1-12E246E74D05}" srcId="{CA8091B6-9A59-43A5-A469-8CC38E5A9DED}" destId="{2E40F2A2-4E63-4B80-8958-8FC043FEF2E0}" srcOrd="6" destOrd="0" parTransId="{2904FEF9-216D-4BD9-9244-ADF462F478CD}" sibTransId="{46608179-E954-4AAF-B6EA-F6B1DF9591DA}"/>
    <dgm:cxn modelId="{8386A81C-E5A8-4F7C-A0D1-1B6365574CD3}" srcId="{CA8091B6-9A59-43A5-A469-8CC38E5A9DED}" destId="{4A05A7C3-4DAB-4C19-B22E-0469A274450D}" srcOrd="0" destOrd="0" parTransId="{CF571221-BF87-4432-9E8B-B2A37789A32C}" sibTransId="{4B8220FD-F36C-4108-9A8A-64E6A65A2C82}"/>
    <dgm:cxn modelId="{4901271F-FF51-484B-B87F-197897CE76F7}" type="presOf" srcId="{49EF9EF4-C209-4D6D-9825-C9FD85A79A69}" destId="{88162105-7B14-4479-BDBF-7385526AC77F}" srcOrd="0" destOrd="0" presId="urn:microsoft.com/office/officeart/2005/8/layout/vList2"/>
    <dgm:cxn modelId="{043E402F-EC54-4D03-BC11-C06A174A965C}" type="presOf" srcId="{BFFF9215-1E46-4D38-9004-1F9A1C745027}" destId="{F1934EBE-24EF-4742-8508-CF57C51996BC}" srcOrd="0" destOrd="0" presId="urn:microsoft.com/office/officeart/2005/8/layout/vList2"/>
    <dgm:cxn modelId="{6A70AC36-4F8C-4C29-9BC5-4EE20DD1AD1A}" srcId="{CA8091B6-9A59-43A5-A469-8CC38E5A9DED}" destId="{C4377134-9D13-44F6-9500-032D9E288CD0}" srcOrd="9" destOrd="0" parTransId="{5B24F874-D0F1-4F66-B673-A1478CA8DD87}" sibTransId="{E37715BA-1198-4FC6-8435-B7244B00B258}"/>
    <dgm:cxn modelId="{A3B8A562-8F5A-4E4B-901D-58AD4C449E17}" type="presOf" srcId="{143E05B7-9F1F-4612-A828-9E58037EED3D}" destId="{931C5CEC-7CBC-46E1-BBCE-0CD65040BF82}" srcOrd="0" destOrd="0" presId="urn:microsoft.com/office/officeart/2005/8/layout/vList2"/>
    <dgm:cxn modelId="{BE308D4A-F0D4-4053-9378-487DB396653B}" type="presOf" srcId="{48072991-8C12-4A7B-9252-DC37F36B456B}" destId="{007C2E30-3096-4170-A0EA-EF471A3D2BFD}" srcOrd="0" destOrd="0" presId="urn:microsoft.com/office/officeart/2005/8/layout/vList2"/>
    <dgm:cxn modelId="{139A9574-6A20-4425-9649-3C85B4D44860}" srcId="{CA8091B6-9A59-43A5-A469-8CC38E5A9DED}" destId="{80ACC6AB-DC80-4560-8346-AD52CDC3EE85}" srcOrd="7" destOrd="0" parTransId="{AF27B372-B314-48B8-9049-D9ABF136E155}" sibTransId="{FE52A7FB-0F47-4199-8E3E-E393A99319F5}"/>
    <dgm:cxn modelId="{ACD0EA8E-B1A0-4495-AEC0-9F3D54006316}" type="presOf" srcId="{4A05A7C3-4DAB-4C19-B22E-0469A274450D}" destId="{A079FEA8-6D19-40F7-BEB8-1886FE83C0C4}" srcOrd="0" destOrd="0" presId="urn:microsoft.com/office/officeart/2005/8/layout/vList2"/>
    <dgm:cxn modelId="{724B1C97-E509-4724-9D0A-E853C2A6974D}" type="presOf" srcId="{CA8091B6-9A59-43A5-A469-8CC38E5A9DED}" destId="{504D03BA-B6AC-4C5B-992E-26746F4F4953}" srcOrd="0" destOrd="0" presId="urn:microsoft.com/office/officeart/2005/8/layout/vList2"/>
    <dgm:cxn modelId="{8705C5A4-8138-49A4-B924-6E0E996B07AA}" type="presOf" srcId="{2E40F2A2-4E63-4B80-8958-8FC043FEF2E0}" destId="{B12A83D0-E821-41E8-B88E-0960803C54E5}" srcOrd="0" destOrd="0" presId="urn:microsoft.com/office/officeart/2005/8/layout/vList2"/>
    <dgm:cxn modelId="{B73451BB-ABC9-4F92-9D0A-1658C48B480C}" type="presOf" srcId="{F880E8C4-583B-4A91-9BF8-CA84AB65F3F0}" destId="{DA18B45D-2F1E-4138-8881-A8AD7C108198}" srcOrd="0" destOrd="0" presId="urn:microsoft.com/office/officeart/2005/8/layout/vList2"/>
    <dgm:cxn modelId="{508F82CA-61EA-4CD3-BB1F-0628662EB500}" srcId="{CA8091B6-9A59-43A5-A469-8CC38E5A9DED}" destId="{BFFF9215-1E46-4D38-9004-1F9A1C745027}" srcOrd="2" destOrd="0" parTransId="{BB4AFC20-344C-46AA-AB71-6C6D9A41AFA7}" sibTransId="{BDDD4A67-92D8-4567-BA16-C0847082BA6F}"/>
    <dgm:cxn modelId="{389BFACE-4649-431D-A0D2-8C994C48DDC4}" type="presOf" srcId="{80ACC6AB-DC80-4560-8346-AD52CDC3EE85}" destId="{9A2E7B9A-3A1E-448E-A317-14B33EA66568}" srcOrd="0" destOrd="0" presId="urn:microsoft.com/office/officeart/2005/8/layout/vList2"/>
    <dgm:cxn modelId="{F1D5A5D1-F137-49B4-BC78-2E42A6DC699F}" srcId="{CA8091B6-9A59-43A5-A469-8CC38E5A9DED}" destId="{48072991-8C12-4A7B-9252-DC37F36B456B}" srcOrd="1" destOrd="0" parTransId="{35E34130-7320-459D-95AF-B36131B62E42}" sibTransId="{F4C18DDB-1F18-4B82-AFBB-C3627B61AD88}"/>
    <dgm:cxn modelId="{7296EDF8-DEFA-4D18-BC91-D329AF75A25E}" type="presOf" srcId="{C4377134-9D13-44F6-9500-032D9E288CD0}" destId="{717E1AB7-3132-4DEC-8C9D-D51C08B60096}" srcOrd="0" destOrd="0" presId="urn:microsoft.com/office/officeart/2005/8/layout/vList2"/>
    <dgm:cxn modelId="{8E021BFC-4656-4B74-BB00-6A52EFB74654}" srcId="{CA8091B6-9A59-43A5-A469-8CC38E5A9DED}" destId="{F880E8C4-583B-4A91-9BF8-CA84AB65F3F0}" srcOrd="4" destOrd="0" parTransId="{28393B78-B93D-41B4-B501-81AF65F55455}" sibTransId="{EE11ACBA-2B8B-45D3-8054-93B3645C2BEE}"/>
    <dgm:cxn modelId="{87BA5BFF-0C73-4A4E-BC40-3277EF2DBDC4}" srcId="{CA8091B6-9A59-43A5-A469-8CC38E5A9DED}" destId="{143E05B7-9F1F-4612-A828-9E58037EED3D}" srcOrd="5" destOrd="0" parTransId="{5DC87A8C-4F63-45A6-9758-32E1858410B4}" sibTransId="{FAD6B4FD-C310-4907-A10D-20DA7A7E7F33}"/>
    <dgm:cxn modelId="{02D4EBD4-728D-4A4E-998A-6DBF2FE2D55F}" type="presParOf" srcId="{504D03BA-B6AC-4C5B-992E-26746F4F4953}" destId="{A079FEA8-6D19-40F7-BEB8-1886FE83C0C4}" srcOrd="0" destOrd="0" presId="urn:microsoft.com/office/officeart/2005/8/layout/vList2"/>
    <dgm:cxn modelId="{FD2FA7BC-FFFA-46F6-B0A3-738A738A3B76}" type="presParOf" srcId="{504D03BA-B6AC-4C5B-992E-26746F4F4953}" destId="{BBC4169D-3B98-4952-BF56-FD5015FCB824}" srcOrd="1" destOrd="0" presId="urn:microsoft.com/office/officeart/2005/8/layout/vList2"/>
    <dgm:cxn modelId="{F1972425-9111-459C-9552-C70AF14C57E7}" type="presParOf" srcId="{504D03BA-B6AC-4C5B-992E-26746F4F4953}" destId="{007C2E30-3096-4170-A0EA-EF471A3D2BFD}" srcOrd="2" destOrd="0" presId="urn:microsoft.com/office/officeart/2005/8/layout/vList2"/>
    <dgm:cxn modelId="{E111BA26-4521-4C85-B267-2AC6CC389705}" type="presParOf" srcId="{504D03BA-B6AC-4C5B-992E-26746F4F4953}" destId="{975EE651-6018-4459-8EAE-5ECA977EC74E}" srcOrd="3" destOrd="0" presId="urn:microsoft.com/office/officeart/2005/8/layout/vList2"/>
    <dgm:cxn modelId="{56568777-3799-4190-A218-53D69C6CABED}" type="presParOf" srcId="{504D03BA-B6AC-4C5B-992E-26746F4F4953}" destId="{F1934EBE-24EF-4742-8508-CF57C51996BC}" srcOrd="4" destOrd="0" presId="urn:microsoft.com/office/officeart/2005/8/layout/vList2"/>
    <dgm:cxn modelId="{0697AE3E-4CE8-42AA-B5EE-C0FB767B1442}" type="presParOf" srcId="{504D03BA-B6AC-4C5B-992E-26746F4F4953}" destId="{B4CD27BA-5AF5-4CD7-92C3-DF05046E9AE0}" srcOrd="5" destOrd="0" presId="urn:microsoft.com/office/officeart/2005/8/layout/vList2"/>
    <dgm:cxn modelId="{04BFB328-2BA3-414D-BD2F-186301FF437B}" type="presParOf" srcId="{504D03BA-B6AC-4C5B-992E-26746F4F4953}" destId="{ABB4824A-65FB-43E1-952C-C758770DDB9E}" srcOrd="6" destOrd="0" presId="urn:microsoft.com/office/officeart/2005/8/layout/vList2"/>
    <dgm:cxn modelId="{78593B73-95E3-487B-A3CF-AF8FAF6C435B}" type="presParOf" srcId="{504D03BA-B6AC-4C5B-992E-26746F4F4953}" destId="{784BDDB7-65C7-4CB7-B70E-7EF5C8EDCA62}" srcOrd="7" destOrd="0" presId="urn:microsoft.com/office/officeart/2005/8/layout/vList2"/>
    <dgm:cxn modelId="{81F54756-3118-4FF5-A509-D64E60EC1DA9}" type="presParOf" srcId="{504D03BA-B6AC-4C5B-992E-26746F4F4953}" destId="{DA18B45D-2F1E-4138-8881-A8AD7C108198}" srcOrd="8" destOrd="0" presId="urn:microsoft.com/office/officeart/2005/8/layout/vList2"/>
    <dgm:cxn modelId="{B864B8F5-3C42-4986-B0EC-4759088D065C}" type="presParOf" srcId="{504D03BA-B6AC-4C5B-992E-26746F4F4953}" destId="{63C9620B-A4D9-4A0C-8E4D-FDD8ADE2856A}" srcOrd="9" destOrd="0" presId="urn:microsoft.com/office/officeart/2005/8/layout/vList2"/>
    <dgm:cxn modelId="{9BEA47DA-4F19-48D8-A33D-DEC6D0CB463B}" type="presParOf" srcId="{504D03BA-B6AC-4C5B-992E-26746F4F4953}" destId="{931C5CEC-7CBC-46E1-BBCE-0CD65040BF82}" srcOrd="10" destOrd="0" presId="urn:microsoft.com/office/officeart/2005/8/layout/vList2"/>
    <dgm:cxn modelId="{383FE1E7-3F83-4449-BE61-42E4C3F03940}" type="presParOf" srcId="{504D03BA-B6AC-4C5B-992E-26746F4F4953}" destId="{4CF64FE4-51AF-4471-8577-02ED0A0694DC}" srcOrd="11" destOrd="0" presId="urn:microsoft.com/office/officeart/2005/8/layout/vList2"/>
    <dgm:cxn modelId="{8F077091-9F38-4FD6-BF02-257EFAF20792}" type="presParOf" srcId="{504D03BA-B6AC-4C5B-992E-26746F4F4953}" destId="{B12A83D0-E821-41E8-B88E-0960803C54E5}" srcOrd="12" destOrd="0" presId="urn:microsoft.com/office/officeart/2005/8/layout/vList2"/>
    <dgm:cxn modelId="{60BA6441-CA73-46DB-89D4-16D4B443B084}" type="presParOf" srcId="{504D03BA-B6AC-4C5B-992E-26746F4F4953}" destId="{6F1E7F92-9C0B-46C3-AD9F-FEFBD8E276EB}" srcOrd="13" destOrd="0" presId="urn:microsoft.com/office/officeart/2005/8/layout/vList2"/>
    <dgm:cxn modelId="{BDD574B4-BD4F-4986-8773-1B525D77A112}" type="presParOf" srcId="{504D03BA-B6AC-4C5B-992E-26746F4F4953}" destId="{9A2E7B9A-3A1E-448E-A317-14B33EA66568}" srcOrd="14" destOrd="0" presId="urn:microsoft.com/office/officeart/2005/8/layout/vList2"/>
    <dgm:cxn modelId="{2AED5F5B-E6CD-4242-A1CF-ED759042DB6C}" type="presParOf" srcId="{504D03BA-B6AC-4C5B-992E-26746F4F4953}" destId="{46BAFC12-F96D-4960-B191-C0B4D2E6C7FB}" srcOrd="15" destOrd="0" presId="urn:microsoft.com/office/officeart/2005/8/layout/vList2"/>
    <dgm:cxn modelId="{36CDC2D4-0AEF-4EA0-9116-4A526F5BFCEE}" type="presParOf" srcId="{504D03BA-B6AC-4C5B-992E-26746F4F4953}" destId="{88162105-7B14-4479-BDBF-7385526AC77F}" srcOrd="16" destOrd="0" presId="urn:microsoft.com/office/officeart/2005/8/layout/vList2"/>
    <dgm:cxn modelId="{E696A2E4-C5FE-42D9-826C-471E2526F510}" type="presParOf" srcId="{504D03BA-B6AC-4C5B-992E-26746F4F4953}" destId="{CABF137C-6EDE-44C3-A599-A9786EBDE334}" srcOrd="17" destOrd="0" presId="urn:microsoft.com/office/officeart/2005/8/layout/vList2"/>
    <dgm:cxn modelId="{23100A83-6256-4ED4-82A1-8D889FB33C21}" type="presParOf" srcId="{504D03BA-B6AC-4C5B-992E-26746F4F4953}" destId="{717E1AB7-3132-4DEC-8C9D-D51C08B60096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9D138-98DB-4A2B-A236-090950005238}">
      <dsp:nvSpPr>
        <dsp:cNvPr id="0" name=""/>
        <dsp:cNvSpPr/>
      </dsp:nvSpPr>
      <dsp:spPr>
        <a:xfrm>
          <a:off x="1733047" y="365"/>
          <a:ext cx="1288467" cy="12884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1" kern="1200" dirty="0"/>
            <a:t>ΣΥΜΜΕΤΕΧΟΝ ΤΜΗΜΑ: Α4</a:t>
          </a:r>
          <a:endParaRPr lang="en-US" sz="1100" kern="1200" dirty="0"/>
        </a:p>
      </dsp:txBody>
      <dsp:txXfrm>
        <a:off x="1921739" y="189057"/>
        <a:ext cx="911083" cy="911083"/>
      </dsp:txXfrm>
    </dsp:sp>
    <dsp:sp modelId="{82758320-15B5-4DF7-88CA-BBC6A6A1272E}">
      <dsp:nvSpPr>
        <dsp:cNvPr id="0" name=""/>
        <dsp:cNvSpPr/>
      </dsp:nvSpPr>
      <dsp:spPr>
        <a:xfrm rot="2700000">
          <a:off x="2883054" y="1103716"/>
          <a:ext cx="341546" cy="4348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898060" y="1154461"/>
        <a:ext cx="239082" cy="260915"/>
      </dsp:txXfrm>
    </dsp:sp>
    <dsp:sp modelId="{33B7C7F0-98D2-4F3A-82FE-6F0BC32F9D6F}">
      <dsp:nvSpPr>
        <dsp:cNvPr id="0" name=""/>
        <dsp:cNvSpPr/>
      </dsp:nvSpPr>
      <dsp:spPr>
        <a:xfrm>
          <a:off x="3099810" y="1367128"/>
          <a:ext cx="1288467" cy="12884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1" kern="1200" dirty="0"/>
            <a:t>ΔΥΝΑΜΙΚΟ ΤΜΗΜΑΤΟΣ: 18 ΜΑΘΗΤΕΣ</a:t>
          </a:r>
          <a:endParaRPr lang="en-US" sz="1100" kern="1200" dirty="0"/>
        </a:p>
      </dsp:txBody>
      <dsp:txXfrm>
        <a:off x="3288502" y="1555820"/>
        <a:ext cx="911083" cy="911083"/>
      </dsp:txXfrm>
    </dsp:sp>
    <dsp:sp modelId="{4589ED30-ED87-4897-805F-A0FD36A816D8}">
      <dsp:nvSpPr>
        <dsp:cNvPr id="0" name=""/>
        <dsp:cNvSpPr/>
      </dsp:nvSpPr>
      <dsp:spPr>
        <a:xfrm rot="8100000">
          <a:off x="2896724" y="2470479"/>
          <a:ext cx="341546" cy="4348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2984182" y="2521224"/>
        <a:ext cx="239082" cy="260915"/>
      </dsp:txXfrm>
    </dsp:sp>
    <dsp:sp modelId="{56BE2EF2-8ADD-43ED-9C77-4F9869C2E998}">
      <dsp:nvSpPr>
        <dsp:cNvPr id="0" name=""/>
        <dsp:cNvSpPr/>
      </dsp:nvSpPr>
      <dsp:spPr>
        <a:xfrm>
          <a:off x="1733047" y="2733891"/>
          <a:ext cx="1288467" cy="12884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1" kern="1200"/>
            <a:t>ΑΓΟΡΙΑ: 8</a:t>
          </a:r>
          <a:endParaRPr lang="en-US" sz="1100" kern="1200"/>
        </a:p>
      </dsp:txBody>
      <dsp:txXfrm>
        <a:off x="1921739" y="2922583"/>
        <a:ext cx="911083" cy="911083"/>
      </dsp:txXfrm>
    </dsp:sp>
    <dsp:sp modelId="{4AC14F1B-9972-4BB6-9DF6-D8BFBF4698E3}">
      <dsp:nvSpPr>
        <dsp:cNvPr id="0" name=""/>
        <dsp:cNvSpPr/>
      </dsp:nvSpPr>
      <dsp:spPr>
        <a:xfrm rot="13500000">
          <a:off x="1529961" y="2484150"/>
          <a:ext cx="341546" cy="4348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1617419" y="2607347"/>
        <a:ext cx="239082" cy="260915"/>
      </dsp:txXfrm>
    </dsp:sp>
    <dsp:sp modelId="{A4B401C1-B490-4A82-9726-C363CF295011}">
      <dsp:nvSpPr>
        <dsp:cNvPr id="0" name=""/>
        <dsp:cNvSpPr/>
      </dsp:nvSpPr>
      <dsp:spPr>
        <a:xfrm>
          <a:off x="366284" y="1367128"/>
          <a:ext cx="1288467" cy="12884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1" kern="1200" dirty="0"/>
            <a:t>ΚΟΡΙΤΣΙΑ: 10</a:t>
          </a:r>
          <a:endParaRPr lang="en-US" sz="1100" kern="1200" dirty="0"/>
        </a:p>
      </dsp:txBody>
      <dsp:txXfrm>
        <a:off x="554976" y="1555820"/>
        <a:ext cx="911083" cy="911083"/>
      </dsp:txXfrm>
    </dsp:sp>
    <dsp:sp modelId="{884627EE-17F6-4F3B-A9F9-21275BBDAB28}">
      <dsp:nvSpPr>
        <dsp:cNvPr id="0" name=""/>
        <dsp:cNvSpPr/>
      </dsp:nvSpPr>
      <dsp:spPr>
        <a:xfrm rot="18900000">
          <a:off x="1516291" y="1117387"/>
          <a:ext cx="341546" cy="4348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531297" y="1240584"/>
        <a:ext cx="239082" cy="260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9FEA8-6D19-40F7-BEB8-1886FE83C0C4}">
      <dsp:nvSpPr>
        <dsp:cNvPr id="0" name=""/>
        <dsp:cNvSpPr/>
      </dsp:nvSpPr>
      <dsp:spPr>
        <a:xfrm>
          <a:off x="0" y="733119"/>
          <a:ext cx="5641974" cy="3118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Το σύστημα Dewey είναι το σύστημα που χρησιμοποιούν οι περισσότερες</a:t>
          </a:r>
          <a:endParaRPr lang="en-US" sz="1300" kern="1200"/>
        </a:p>
      </dsp:txBody>
      <dsp:txXfrm>
        <a:off x="15221" y="748340"/>
        <a:ext cx="5611532" cy="281363"/>
      </dsp:txXfrm>
    </dsp:sp>
    <dsp:sp modelId="{007C2E30-3096-4170-A0EA-EF471A3D2BFD}">
      <dsp:nvSpPr>
        <dsp:cNvPr id="0" name=""/>
        <dsp:cNvSpPr/>
      </dsp:nvSpPr>
      <dsp:spPr>
        <a:xfrm>
          <a:off x="0" y="1082364"/>
          <a:ext cx="5641974" cy="311805"/>
        </a:xfrm>
        <a:prstGeom prst="roundRect">
          <a:avLst/>
        </a:prstGeom>
        <a:solidFill>
          <a:schemeClr val="accent2">
            <a:hueOff val="-285355"/>
            <a:satOff val="3279"/>
            <a:lumOff val="100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βιβλιοθήκες στον κόσμο. Το επίσημό του όνομα είναι DDC, δηλαδή Δεκαδικό</a:t>
          </a:r>
          <a:endParaRPr lang="en-US" sz="1300" kern="1200"/>
        </a:p>
      </dsp:txBody>
      <dsp:txXfrm>
        <a:off x="15221" y="1097585"/>
        <a:ext cx="5611532" cy="281363"/>
      </dsp:txXfrm>
    </dsp:sp>
    <dsp:sp modelId="{F1934EBE-24EF-4742-8508-CF57C51996BC}">
      <dsp:nvSpPr>
        <dsp:cNvPr id="0" name=""/>
        <dsp:cNvSpPr/>
      </dsp:nvSpPr>
      <dsp:spPr>
        <a:xfrm>
          <a:off x="0" y="1431609"/>
          <a:ext cx="5641974" cy="311805"/>
        </a:xfrm>
        <a:prstGeom prst="roundRect">
          <a:avLst/>
        </a:prstGeom>
        <a:solidFill>
          <a:schemeClr val="accent2">
            <a:hueOff val="-570709"/>
            <a:satOff val="6557"/>
            <a:lumOff val="200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Σύστημα Ταξινόμησης Dewey. Πήρε το όνομά από τον Μelvil Dewey, που</a:t>
          </a:r>
          <a:endParaRPr lang="en-US" sz="1300" kern="1200"/>
        </a:p>
      </dsp:txBody>
      <dsp:txXfrm>
        <a:off x="15221" y="1446830"/>
        <a:ext cx="5611532" cy="281363"/>
      </dsp:txXfrm>
    </dsp:sp>
    <dsp:sp modelId="{ABB4824A-65FB-43E1-952C-C758770DDB9E}">
      <dsp:nvSpPr>
        <dsp:cNvPr id="0" name=""/>
        <dsp:cNvSpPr/>
      </dsp:nvSpPr>
      <dsp:spPr>
        <a:xfrm>
          <a:off x="0" y="1780854"/>
          <a:ext cx="5641974" cy="311805"/>
        </a:xfrm>
        <a:prstGeom prst="roundRect">
          <a:avLst/>
        </a:prstGeom>
        <a:solidFill>
          <a:schemeClr val="accent2">
            <a:hueOff val="-856064"/>
            <a:satOff val="9836"/>
            <a:lumOff val="30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δούλεψε ως βιβλιοθηκάριος στο Κολέγιο Amherst και το 1876 κυκλοφόρησε</a:t>
          </a:r>
          <a:endParaRPr lang="en-US" sz="1300" kern="1200"/>
        </a:p>
      </dsp:txBody>
      <dsp:txXfrm>
        <a:off x="15221" y="1796075"/>
        <a:ext cx="5611532" cy="281363"/>
      </dsp:txXfrm>
    </dsp:sp>
    <dsp:sp modelId="{DA18B45D-2F1E-4138-8881-A8AD7C108198}">
      <dsp:nvSpPr>
        <dsp:cNvPr id="0" name=""/>
        <dsp:cNvSpPr/>
      </dsp:nvSpPr>
      <dsp:spPr>
        <a:xfrm>
          <a:off x="0" y="2130099"/>
          <a:ext cx="5641974" cy="311805"/>
        </a:xfrm>
        <a:prstGeom prst="roundRect">
          <a:avLst/>
        </a:prstGeom>
        <a:solidFill>
          <a:schemeClr val="accent2">
            <a:hueOff val="-1141418"/>
            <a:satOff val="13114"/>
            <a:lumOff val="400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το βιβλίο του, με το οποίο εξηγούσε το περίφημο δεκαδικό του σύστημα</a:t>
          </a:r>
          <a:endParaRPr lang="en-US" sz="1300" kern="1200"/>
        </a:p>
      </dsp:txBody>
      <dsp:txXfrm>
        <a:off x="15221" y="2145320"/>
        <a:ext cx="5611532" cy="281363"/>
      </dsp:txXfrm>
    </dsp:sp>
    <dsp:sp modelId="{931C5CEC-7CBC-46E1-BBCE-0CD65040BF82}">
      <dsp:nvSpPr>
        <dsp:cNvPr id="0" name=""/>
        <dsp:cNvSpPr/>
      </dsp:nvSpPr>
      <dsp:spPr>
        <a:xfrm>
          <a:off x="0" y="2479344"/>
          <a:ext cx="5641974" cy="311805"/>
        </a:xfrm>
        <a:prstGeom prst="roundRect">
          <a:avLst/>
        </a:prstGeom>
        <a:solidFill>
          <a:schemeClr val="accent2">
            <a:hueOff val="-1426773"/>
            <a:satOff val="16393"/>
            <a:lumOff val="501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ταξινόμησης βιβλίων για βιβλιοθήκες. Το σύστημα λέγεται δεκαδικό γιατί</a:t>
          </a:r>
          <a:endParaRPr lang="en-US" sz="1300" kern="1200"/>
        </a:p>
      </dsp:txBody>
      <dsp:txXfrm>
        <a:off x="15221" y="2494565"/>
        <a:ext cx="5611532" cy="281363"/>
      </dsp:txXfrm>
    </dsp:sp>
    <dsp:sp modelId="{B12A83D0-E821-41E8-B88E-0960803C54E5}">
      <dsp:nvSpPr>
        <dsp:cNvPr id="0" name=""/>
        <dsp:cNvSpPr/>
      </dsp:nvSpPr>
      <dsp:spPr>
        <a:xfrm>
          <a:off x="0" y="2828589"/>
          <a:ext cx="5641974" cy="311805"/>
        </a:xfrm>
        <a:prstGeom prst="roundRect">
          <a:avLst/>
        </a:prstGeom>
        <a:solidFill>
          <a:schemeClr val="accent2">
            <a:hueOff val="-1712127"/>
            <a:satOff val="19671"/>
            <a:lumOff val="601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ξεκινάμε από 10 κατηγορίες στις οποίες καταχωρούμε οποιοδήποτε βιβλίο.</a:t>
          </a:r>
          <a:endParaRPr lang="en-US" sz="1300" kern="1200"/>
        </a:p>
      </dsp:txBody>
      <dsp:txXfrm>
        <a:off x="15221" y="2843810"/>
        <a:ext cx="5611532" cy="281363"/>
      </dsp:txXfrm>
    </dsp:sp>
    <dsp:sp modelId="{9A2E7B9A-3A1E-448E-A317-14B33EA66568}">
      <dsp:nvSpPr>
        <dsp:cNvPr id="0" name=""/>
        <dsp:cNvSpPr/>
      </dsp:nvSpPr>
      <dsp:spPr>
        <a:xfrm>
          <a:off x="0" y="3177834"/>
          <a:ext cx="5641974" cy="311805"/>
        </a:xfrm>
        <a:prstGeom prst="roundRect">
          <a:avLst/>
        </a:prstGeom>
        <a:solidFill>
          <a:schemeClr val="accent2">
            <a:hueOff val="-1997482"/>
            <a:satOff val="22950"/>
            <a:lumOff val="701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Κάθε κατηγορία υποδιαιρείται με τη σειρά της σε 10 υποκατηγορίες. Η</a:t>
          </a:r>
          <a:endParaRPr lang="en-US" sz="1300" kern="1200"/>
        </a:p>
      </dsp:txBody>
      <dsp:txXfrm>
        <a:off x="15221" y="3193055"/>
        <a:ext cx="5611532" cy="281363"/>
      </dsp:txXfrm>
    </dsp:sp>
    <dsp:sp modelId="{88162105-7B14-4479-BDBF-7385526AC77F}">
      <dsp:nvSpPr>
        <dsp:cNvPr id="0" name=""/>
        <dsp:cNvSpPr/>
      </dsp:nvSpPr>
      <dsp:spPr>
        <a:xfrm>
          <a:off x="0" y="3527080"/>
          <a:ext cx="5641974" cy="311805"/>
        </a:xfrm>
        <a:prstGeom prst="roundRect">
          <a:avLst/>
        </a:prstGeom>
        <a:solidFill>
          <a:schemeClr val="accent2">
            <a:hueOff val="-2282836"/>
            <a:satOff val="26228"/>
            <a:lumOff val="801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διαδικασία αυτή μπορεί να επαναληφθεί όσες φορές χρειάζεται ώστε να</a:t>
          </a:r>
          <a:endParaRPr lang="en-US" sz="1300" kern="1200"/>
        </a:p>
      </dsp:txBody>
      <dsp:txXfrm>
        <a:off x="15221" y="3542301"/>
        <a:ext cx="5611532" cy="281363"/>
      </dsp:txXfrm>
    </dsp:sp>
    <dsp:sp modelId="{717E1AB7-3132-4DEC-8C9D-D51C08B60096}">
      <dsp:nvSpPr>
        <dsp:cNvPr id="0" name=""/>
        <dsp:cNvSpPr/>
      </dsp:nvSpPr>
      <dsp:spPr>
        <a:xfrm>
          <a:off x="0" y="3876325"/>
          <a:ext cx="5641974" cy="311805"/>
        </a:xfrm>
        <a:prstGeom prst="roundRect">
          <a:avLst/>
        </a:prstGeom>
        <a:solidFill>
          <a:schemeClr val="accent2">
            <a:hueOff val="-2568191"/>
            <a:satOff val="29507"/>
            <a:lumOff val="90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δημιουργηθούν ειδικότερες κατηγορίες.</a:t>
          </a:r>
          <a:endParaRPr lang="en-US" sz="1300" kern="1200"/>
        </a:p>
      </dsp:txBody>
      <dsp:txXfrm>
        <a:off x="15221" y="3891546"/>
        <a:ext cx="5611532" cy="281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3284890-85D2-4D7B-8EF5-15A9C1DB8F42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9118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9333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90069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8893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697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191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030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92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71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3204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0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664C608-40B1-4030-A28D-5B74BC98ADCE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59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B94D87A0-BA55-4A8B-9FD6-6109543D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20720"/>
            <a:ext cx="3366054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713224" y="1105351"/>
            <a:ext cx="6353967" cy="3023981"/>
          </a:xfrm>
        </p:spPr>
        <p:txBody>
          <a:bodyPr anchor="b">
            <a:normAutofit/>
          </a:bodyPr>
          <a:lstStyle/>
          <a:p>
            <a:pPr algn="l"/>
            <a:r>
              <a:rPr lang="el-GR" sz="3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ΠΑΡΑΔΟΤΕΑ ΠΡΟΓΡΑΜΜΑΤΟΣ </a:t>
            </a:r>
            <a:br>
              <a:rPr lang="el-GR" sz="3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l-GR" sz="3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μαγεΙα του βιβλΙου</a:t>
            </a:r>
            <a:br>
              <a:rPr lang="el-GR" sz="3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ΤΟΜΕΑΣ ΠΟΛΙΤΙΣΤΙΚΩΝ ΘΕΜΑΤΩΝ</a:t>
            </a:r>
            <a:br>
              <a:rPr lang="el-GR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3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713224" y="4297556"/>
            <a:ext cx="6353968" cy="1433391"/>
          </a:xfrm>
        </p:spPr>
        <p:txBody>
          <a:bodyPr anchor="t">
            <a:normAutofit/>
          </a:bodyPr>
          <a:lstStyle/>
          <a:p>
            <a:r>
              <a:rPr lang="el-GR" b="1">
                <a:solidFill>
                  <a:srgbClr val="FFFFFF"/>
                </a:solidFill>
              </a:rPr>
              <a:t>ΓΕΝΙΚΟ ΛΥΚΕΙΟ ΑΝΤΙΜΑΧΕΙΑΣ ΚΩ</a:t>
            </a:r>
          </a:p>
          <a:p>
            <a:r>
              <a:rPr lang="el-GR" b="1">
                <a:solidFill>
                  <a:srgbClr val="FFFFFF"/>
                </a:solidFill>
              </a:rPr>
              <a:t>ΣΧΟΛΙΚΟ ΕΤΟΣ 2025 - 2026</a:t>
            </a:r>
          </a:p>
        </p:txBody>
      </p:sp>
      <p:cxnSp>
        <p:nvCxnSpPr>
          <p:cNvPr id="16" name="Straight Connector 13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86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B30B77-38B8-FF6F-5EDE-2B5317934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/>
              <a:t>Οργανωση</a:t>
            </a:r>
            <a:r>
              <a:rPr lang="el-GR" dirty="0"/>
              <a:t> </a:t>
            </a:r>
            <a:r>
              <a:rPr lang="el-GR" dirty="0" err="1"/>
              <a:t>βιβλιοθηκησ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A27619F-976E-20D5-EE70-1FD7B66111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Τρόποι ταξινόμησης</a:t>
            </a:r>
          </a:p>
        </p:txBody>
      </p:sp>
    </p:spTree>
    <p:extLst>
      <p:ext uri="{BB962C8B-B14F-4D97-AF65-F5344CB8AC3E}">
        <p14:creationId xmlns:p14="http://schemas.microsoft.com/office/powerpoint/2010/main" val="3383982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0365A3-9839-4FC6-BFF6-7115C711F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C0AFA3C-0CC1-BF58-131B-0864E543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l-GR" sz="4600" dirty="0" err="1">
                <a:solidFill>
                  <a:srgbClr val="FFFFFF"/>
                </a:solidFill>
              </a:rPr>
              <a:t>ΜΕθοδος</a:t>
            </a:r>
            <a:r>
              <a:rPr lang="el-GR" sz="4600" dirty="0">
                <a:solidFill>
                  <a:srgbClr val="FFFFFF"/>
                </a:solidFill>
              </a:rPr>
              <a:t> </a:t>
            </a:r>
            <a:r>
              <a:rPr lang="el-GR" sz="4600" dirty="0" err="1">
                <a:solidFill>
                  <a:srgbClr val="FFFFFF"/>
                </a:solidFill>
              </a:rPr>
              <a:t>αρΙθμησης</a:t>
            </a:r>
            <a:r>
              <a:rPr lang="el-GR" sz="4600" dirty="0">
                <a:solidFill>
                  <a:srgbClr val="FFFFFF"/>
                </a:solidFill>
              </a:rPr>
              <a:t> </a:t>
            </a:r>
            <a:r>
              <a:rPr lang="el-GR" sz="4600" dirty="0" err="1">
                <a:solidFill>
                  <a:srgbClr val="FFFFFF"/>
                </a:solidFill>
              </a:rPr>
              <a:t>Dewey</a:t>
            </a:r>
            <a:br>
              <a:rPr lang="el-GR" sz="4600" dirty="0">
                <a:solidFill>
                  <a:srgbClr val="FFFFFF"/>
                </a:solidFill>
              </a:rPr>
            </a:br>
            <a:endParaRPr lang="el-GR" sz="4600" dirty="0">
              <a:solidFill>
                <a:srgbClr val="FFFFFF"/>
              </a:solidFill>
            </a:endParaRPr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id="{8669199A-A7F9-69CA-470D-D3666F5A8E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049817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3459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581332-5679-FAE2-2404-A0E91C0C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ΕΦΑΡΜΟΓΗ ΚΑΤΑΓΡΑΦΗΣ ΒΙΒΛΙΩΝ</a:t>
            </a:r>
            <a:br>
              <a:rPr lang="el-GR" dirty="0"/>
            </a:br>
            <a:r>
              <a:rPr lang="en-US" dirty="0"/>
              <a:t>HANDY LIBRARY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CB7688F-4042-FF03-ED84-DEE6DE32D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6868" y="2814320"/>
            <a:ext cx="2101691" cy="194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29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A43B5CA-883E-E883-D732-49B90A36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 fontScale="90000"/>
          </a:bodyPr>
          <a:lstStyle/>
          <a:p>
            <a:r>
              <a:rPr lang="el-GR" sz="5400" dirty="0">
                <a:solidFill>
                  <a:srgbClr val="FFFFFF"/>
                </a:solidFill>
              </a:rPr>
              <a:t>ΦΙΛΑΝΑΓΝΩΣΙΑ</a:t>
            </a:r>
            <a:br>
              <a:rPr lang="el-GR" sz="5400" dirty="0">
                <a:solidFill>
                  <a:srgbClr val="FFFFFF"/>
                </a:solidFill>
              </a:rPr>
            </a:br>
            <a:r>
              <a:rPr lang="el-GR" sz="5400" dirty="0">
                <a:solidFill>
                  <a:srgbClr val="FFFFFF"/>
                </a:solidFill>
              </a:rPr>
              <a:t>ΔΗΜΙΟΥΡΓΙΚΗ ΓΡΑΦΗ</a:t>
            </a:r>
            <a:br>
              <a:rPr lang="el-GR" sz="5400" dirty="0">
                <a:solidFill>
                  <a:srgbClr val="FFFFFF"/>
                </a:solidFill>
              </a:rPr>
            </a:b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7B5840-A0A0-12A2-1AD7-205F8FA63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/>
          </a:bodyPr>
          <a:lstStyle/>
          <a:p>
            <a:endParaRPr lang="el-GR" sz="48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EE52F01-865D-079E-CE4F-98A6F0B2B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802" y="965864"/>
            <a:ext cx="7006998" cy="33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23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Δημιουργια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ποιηματων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EDF92A0-7B76-152B-1765-453DA7BE3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r>
              <a:rPr lang="el-GR" sz="4000" dirty="0"/>
              <a:t>ΤΕΧΝΗΤΗ ΝΟΗΜΟΣΥΝΗ…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0AC953-B288-47C9-81F1-FED6F35D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900B7A-23A2-42D5-9B0A-3CA9FD09B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67145CEC-4DA3-8C44-5516-5E40703FC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008" y="321731"/>
            <a:ext cx="3932508" cy="366223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505A565-CAE0-42F8-846B-CE1A8A39D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47774E-7C53-4A79-999F-D9ABF0042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282977-2020-43C5-80C3-4191585F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AB30379-65D4-9006-BAE8-0E8CE05F1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625" y="4151139"/>
            <a:ext cx="3206710" cy="23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5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/>
          </a:bodyPr>
          <a:lstStyle/>
          <a:p>
            <a:r>
              <a:rPr lang="el-GR" sz="4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el-GR" sz="4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Κ.Π.ΚΑΒΑΦΗΣ</a:t>
            </a:r>
            <a:br>
              <a:rPr lang="el-GR" sz="4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4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494A5E7E-01EF-A3C7-8C4A-CE64AC9E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97600" y="965200"/>
            <a:ext cx="3301999" cy="345122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366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BFFEF50-F62B-4A59-B82B-698063A05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086B0825-8C16-74A6-8BB9-97A5B9FE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ΠΑΡΟΥΣΙΑΣΗ ΒΙΒΛΙΟΥ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2DDE2F-7DF3-4271-BED6-7504CAD25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E1B36690-DF0C-88D9-B4D9-8E465696C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954088" y="2777530"/>
            <a:ext cx="3932237" cy="2949177"/>
          </a:xfrm>
          <a:prstGeom prst="rect">
            <a:avLst/>
          </a:prstGeom>
        </p:spPr>
      </p:pic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09E2E3C1-A239-DA55-F3BB-EF569294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633" y="640080"/>
            <a:ext cx="386265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AD8E0D4-B46A-41AC-B3D0-0F8352547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l-GR" sz="39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ΕΠΙΣΚΕΨΕΙΣ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9227F7-9C13-4B11-BBA2-9CC10F687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79C76D5-F242-39D4-30B7-EE8EEC0F2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rgbClr val="FFFFFF"/>
                </a:solidFill>
              </a:rPr>
              <a:t>ΔΗΜΟΤΙΚΗ ΒΙΒΛΙΟΘΗΚΗ ΡΟΔΟΥ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2848573A-4ACD-3066-C4F8-82E658E309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06" r="1" b="7731"/>
          <a:stretch>
            <a:fillRect/>
          </a:stretch>
        </p:blipFill>
        <p:spPr>
          <a:xfrm>
            <a:off x="5626827" y="321732"/>
            <a:ext cx="3798244" cy="36748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7D0806B-39E1-459F-9AEC-286A51ABB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73281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51F353-8A45-4355-81D3-4B33275A1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825" y="4157448"/>
            <a:ext cx="3798245" cy="230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0115B80C-AF89-A344-68C1-5259434C9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417" r="1" b="16117"/>
          <a:stretch>
            <a:fillRect/>
          </a:stretch>
        </p:blipFill>
        <p:spPr>
          <a:xfrm>
            <a:off x="5626825" y="4157448"/>
            <a:ext cx="3798245" cy="230262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D7045BD-1D16-ECC4-8C0F-34F1738E20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78" b="6"/>
          <a:stretch>
            <a:fillRect/>
          </a:stretch>
        </p:blipFill>
        <p:spPr>
          <a:xfrm>
            <a:off x="9583346" y="3210267"/>
            <a:ext cx="2286921" cy="32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55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/>
          </a:bodyPr>
          <a:lstStyle/>
          <a:p>
            <a:r>
              <a:rPr lang="el-GR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ΤΜΗΜΑ ΜΕΣΟΓΕΙΑΚΩΝ ΣΠΟΥΔΩΝ ΡΟΔΟΥ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2CA63393-7CB1-3E0A-4DED-145574B2B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8978" y="965200"/>
            <a:ext cx="2588418" cy="345122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252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520892-D85D-F08A-CF07-CC4BBAC65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8923" y="4754880"/>
            <a:ext cx="3627434" cy="1668297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8192019-63E8-A50A-C1E0-02909EA11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8420" y="4960137"/>
            <a:ext cx="2364740" cy="1463040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5E38352-607F-5804-7D74-F941284F2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923" y="4643120"/>
            <a:ext cx="3627434" cy="178005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D2F281C-2292-153F-4EB5-8E6AAE256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420" y="4960136"/>
            <a:ext cx="2364740" cy="14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31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ΣΥΝΤΟΝΙΣΤΗΣ ΠΡΟΓΡΑΜΜΑΤΟΣ: ΒΛΑΧΟΣ ΒΑΣΙΛΕΙΟΣ, ΠΕ 02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ΣΥΜΜΕΤΕΧΟΝΤΕΣ ΕΚΠΑΙΔΕΥΤΙΚΟΙ:</a:t>
            </a:r>
          </a:p>
          <a:p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ΜΟΣΧΟΥ ΕΥΘΥΜΙΑ, ΠΕ 02</a:t>
            </a:r>
          </a:p>
          <a:p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ΠΑΝΑΓΙΩΤΟΥ ΛΕΩΝΙΔΑΣ ΠΕ 03</a:t>
            </a: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ΣΥΝΕΡΓΑΖΟΜΕΝΟΙ ΦΟΡΕΙΣ:</a:t>
            </a:r>
          </a:p>
          <a:p>
            <a:pPr marL="0" indent="0"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ΔΗΜΟΤΙΚΗ ΒΙΒΛΙΟΘΗΚΗ ΡΟΔΟΥ</a:t>
            </a:r>
          </a:p>
          <a:p>
            <a:pPr marL="0" indent="0"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ΤΜΗΜΑ ΜΕΣΟΓΕΙΑΚΩΝ ΣΠΟΥΔΩΝ ΡΟΔΟΥ</a:t>
            </a:r>
          </a:p>
          <a:p>
            <a:pPr marL="0" indent="0"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ΕΚΔΟΤΙΚΟΣ ΟΙΚΟΣ ΧΑΡΤΙΝΗ ΠΟΛΗ</a:t>
            </a:r>
          </a:p>
          <a:p>
            <a:pPr marL="0" indent="0"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ΠΟΛΙΤΙΣΤΙΚΟ ΚΕΝΤΡΟ ΠΥΛΙΟΥ ΚΩ</a:t>
            </a:r>
          </a:p>
          <a:p>
            <a:pPr marL="0" indent="0"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ΕΘΝΙΚΗ ΒΙΒΛΙΟΘΗΚΗ ΕΛΛΑΔΟΣ</a:t>
            </a:r>
          </a:p>
          <a:p>
            <a:pPr marL="0" indent="0">
              <a:buNone/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ΤΟΠΙΚΑ ΒΙΒΛΙΟΠΩΛΕΙΑ</a:t>
            </a:r>
          </a:p>
          <a:p>
            <a:endParaRPr lang="el-G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Θέση περιεχομένου 3">
            <a:extLst>
              <a:ext uri="{FF2B5EF4-FFF2-40B4-BE49-F238E27FC236}">
                <a16:creationId xmlns:a16="http://schemas.microsoft.com/office/drawing/2014/main" id="{76854B5A-C2EB-4A9F-678E-21A340FC74A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96785712"/>
              </p:ext>
            </p:extLst>
          </p:nvPr>
        </p:nvGraphicFramePr>
        <p:xfrm>
          <a:off x="5989638" y="2286000"/>
          <a:ext cx="47545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3508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/>
          </a:bodyPr>
          <a:lstStyle/>
          <a:p>
            <a:r>
              <a:rPr lang="el-GR" sz="4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ΧΡΟΝΟΔΙΑΓΡΑΜΜΑ</a:t>
            </a:r>
            <a:r>
              <a:rPr lang="el-GR" sz="4600" b="1">
                <a:solidFill>
                  <a:srgbClr val="FFFFFF"/>
                </a:solidFill>
              </a:rPr>
              <a:t> ΠΡΟΓΡΑΜΜΑΤΟΣ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/>
          </a:bodyPr>
          <a:lstStyle/>
          <a:p>
            <a:r>
              <a:rPr lang="el-GR" sz="1600" b="1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ΜΗΝΑΣ ΔΕΚΕΜΒΡΙΟΣ: </a:t>
            </a:r>
          </a:p>
          <a:p>
            <a:r>
              <a:rPr lang="el-GR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Γενική ενημέρωση των μαθητών/τριών για τους στόχους του προγράμματος.</a:t>
            </a:r>
            <a:endParaRPr lang="el-GR" sz="16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Χωρισμός των μαθητών/τριών σε 3 ομάδες ( βιβλιοθήκη, φιλαναγνωσία, </a:t>
            </a:r>
            <a:r>
              <a:rPr 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blog </a:t>
            </a:r>
            <a:r>
              <a:rPr lang="el-GR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του σχολείου) και ανάθεση επιμέρους εργασιών.</a:t>
            </a:r>
            <a:endParaRPr lang="el-GR" sz="16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Πρώτη επαφή των μαθητών με τη βιβλιοθήκη του σχολείου και τον κανονισμό που εκπονήθηκε το προηγούμενο σχολικό έτος.</a:t>
            </a:r>
          </a:p>
          <a:p>
            <a:r>
              <a:rPr lang="el-GR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Βιβλιοπαρουσίαση του βιβλίου « Ο Μεθυστής » του Καλπούζου, γνωριμία και συζήτηση με τον συγγραφέα.</a:t>
            </a:r>
          </a:p>
          <a:p>
            <a:r>
              <a:rPr lang="el-GR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Πρώτη επαφή με την ιστοσελίδα του σχολείου και καθορισμός στόχων για τη βελτίωσή της.</a:t>
            </a:r>
            <a:endParaRPr lang="el-GR" sz="1600" b="1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16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008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/>
          </a:bodyPr>
          <a:lstStyle/>
          <a:p>
            <a:r>
              <a:rPr lang="el-GR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ΧΡΟΝΟΔΙΑΓΡΑΜΜΑ ΠΡΟΓΡΑΜΜΑΤΟΣ</a:t>
            </a:r>
            <a:br>
              <a:rPr lang="el-GR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31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/>
          </a:bodyPr>
          <a:lstStyle/>
          <a:p>
            <a:endParaRPr lang="el-GR" sz="1100" b="1" dirty="0">
              <a:solidFill>
                <a:srgbClr val="FFFFFF"/>
              </a:solidFill>
            </a:endParaRPr>
          </a:p>
          <a:p>
            <a:r>
              <a:rPr lang="el-GR" sz="1100" b="1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ΜΗΝΑΣ ΙΑΝΟΥΑΡΙΟΣ:</a:t>
            </a:r>
          </a:p>
          <a:p>
            <a:r>
              <a:rPr lang="el-GR" sz="1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Γενική ενημέρωση των συμμετεχόντων για την οργάνωση της βιβλιοθήκης: Θεωρητικό πλαίσιο – γνώσεις </a:t>
            </a:r>
          </a:p>
          <a:p>
            <a:r>
              <a:rPr lang="el-GR" sz="1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Γνωριμία των μαθητών/τριών με τη μοντέρνα ποίηση και την ποίηση του Καβάφη.</a:t>
            </a:r>
          </a:p>
          <a:p>
            <a:r>
              <a:rPr lang="el-GR" sz="1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Καθορισμός θεματικών ενοτήτων της ιστοσελίδας του σχολείου και συνεργασία με το ηλεκτρονικό αρχείο του σχολείου για την οργάνωση του υλικού. </a:t>
            </a:r>
          </a:p>
          <a:p>
            <a:r>
              <a:rPr lang="el-GR" sz="1100" b="1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ΜΗΝΑΣ ΦΕΒΡΟΥΑΡΙΟΣ:</a:t>
            </a:r>
          </a:p>
          <a:p>
            <a:r>
              <a:rPr lang="el-GR" sz="1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Επίσκεψη σε βιβλιοπωλεία της πόλης και ανάγνωση τίτλων – κριτήρια επιλογής λογοτεχνικού βιβλίου.</a:t>
            </a:r>
          </a:p>
          <a:p>
            <a:r>
              <a:rPr lang="el-GR" sz="1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Χρήση της τεχνητής νοημοσύνης για τη δημιουργία ποιημάτων στο ύφος του Καβάφη-Σύγκριση και αξιολόγηση.</a:t>
            </a:r>
          </a:p>
          <a:p>
            <a:r>
              <a:rPr lang="el-GR" sz="1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Συλλογή υλικού για την ιστοσελίδα του σχολείου από δράσεις και δρώμενα- Το </a:t>
            </a:r>
            <a:r>
              <a:rPr lang="en-US" sz="1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blog </a:t>
            </a:r>
            <a:r>
              <a:rPr lang="el-GR" sz="1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ως δίαυλος επικοινωνίας με την ευρύτερη κοινότητα.</a:t>
            </a:r>
          </a:p>
          <a:p>
            <a:endParaRPr lang="el-GR" sz="11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327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/>
          </a:bodyPr>
          <a:lstStyle/>
          <a:p>
            <a:r>
              <a:rPr lang="el-GR" sz="3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ΧΡΟΝΟΔΙΑΓΡΑΜΜΑ ΠΡΟΓΡΑΜΜΑΤΟΣ</a:t>
            </a:r>
            <a:br>
              <a:rPr lang="el-GR" sz="3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31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 fontScale="85000" lnSpcReduction="10000"/>
          </a:bodyPr>
          <a:lstStyle/>
          <a:p>
            <a:r>
              <a:rPr lang="el-GR" sz="1900" b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ΜΗΝΑΣ ΜΑΡΤΙΟΣ: </a:t>
            </a:r>
          </a:p>
          <a:p>
            <a:r>
              <a:rPr lang="el-GR" sz="19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Γνωριμία των μαθητών/</a:t>
            </a:r>
            <a:r>
              <a:rPr lang="el-GR" sz="19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τριων</a:t>
            </a:r>
            <a:r>
              <a:rPr lang="el-GR" sz="19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 ηλεκτρονικά μέσα καταγραφής και ταξινόμησης των βιβλίων - Τρόποι δημιουργίας ψηφιακής βιβλιοθήκης.</a:t>
            </a:r>
          </a:p>
          <a:p>
            <a:r>
              <a:rPr lang="el-GR" sz="19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Εκπαιδευτική εκδρομή στη Ρόδο:</a:t>
            </a:r>
          </a:p>
          <a:p>
            <a:r>
              <a:rPr lang="el-GR" sz="19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Επίσκεψη στη Δημοτική Βιβλιοθήκη - Συνάντηση και ενημέρωση από τον υπεύθυνο της βιβλιοθήκης.</a:t>
            </a:r>
          </a:p>
          <a:p>
            <a:r>
              <a:rPr lang="el-GR" sz="19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Επίσκεψη στο Τμήμα Μεσογειακών σπουδών στη Ρόδο και περιήγηση στο χώρο του Πανεπιστημίου.</a:t>
            </a:r>
          </a:p>
          <a:p>
            <a:r>
              <a:rPr lang="el-GR" sz="1900" b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ΜΗΝΑΣ ΑΠΡΙΛΙΟΣ:</a:t>
            </a:r>
          </a:p>
          <a:p>
            <a:r>
              <a:rPr lang="el-GR" sz="19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ΟΛΟΚΛΗΡΩΣΗ ΤΟΥ ΠΡΟΓΡΑΜΜΑΤΟΣ ΚΑΙ ΔΙΑΧΥΣΗ ΠΛΗΡΟΦΟΡΙΩΝ ΣΤΗ ΣΧΟΛΙΚΗ ΚΟΙΝΟΤΗΤΑ</a:t>
            </a:r>
          </a:p>
        </p:txBody>
      </p:sp>
      <p:cxnSp>
        <p:nvCxnSpPr>
          <p:cNvPr id="16" name="Straight Connector 13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77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/>
          </a:bodyPr>
          <a:lstStyle/>
          <a:p>
            <a:r>
              <a:rPr lang="el-GR" sz="4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ΣΤΟΧΟΙ ΠΟΥ ΕΠΙΤΕΥΧΘΗΚΑΝ: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/>
          </a:bodyPr>
          <a:lstStyle/>
          <a:p>
            <a:r>
              <a:rPr lang="el-GR" sz="800" b="1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Γνωστικοί</a:t>
            </a:r>
            <a:r>
              <a:rPr lang="el-GR" sz="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l-GR" sz="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l-GR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Εξοικειώθηκαν με τη χρήση προϊόντων τεχνολογίας (φωτογραφική μηχανή, βιντεοκάμερα, Η/Υ, κ.ά.)  ως  μέσων λήψης και οργάνωσης πληροφοριών.</a:t>
            </a:r>
          </a:p>
          <a:p>
            <a:pPr marL="0" lvl="0" indent="0">
              <a:buNone/>
            </a:pPr>
            <a:r>
              <a:rPr lang="el-GR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Κατανόησαν βασικές βιβλιοθηκονομικές έννοιες (καταλογογράφηση, ταξινόμηση)</a:t>
            </a:r>
          </a:p>
          <a:p>
            <a:pPr lvl="0"/>
            <a:r>
              <a:rPr lang="el-GR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Κατέκτησαν τη μεθοδολογία και τον τρόπο οργάνωσης και λειτουργίας της βιβλιοθήκης</a:t>
            </a:r>
          </a:p>
          <a:p>
            <a:pPr lvl="0"/>
            <a:r>
              <a:rPr lang="el-GR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Εξοικειωθήκαν με τη χρήση της τεχνολογίας και σύγχρονων λογισμικών</a:t>
            </a:r>
          </a:p>
          <a:p>
            <a:pPr lvl="0"/>
            <a:r>
              <a:rPr lang="el-GR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Γνώρισαν από κοντά σπουδαίους λογοτέχνες της εποχής μας </a:t>
            </a:r>
          </a:p>
          <a:p>
            <a:pPr lvl="0"/>
            <a:r>
              <a:rPr lang="el-GR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Εξοικειώθηκαν με την απαγγελία και τη δραματοποίηση λογοτεχνικών έργων</a:t>
            </a:r>
          </a:p>
          <a:p>
            <a:r>
              <a:rPr lang="el-GR" sz="800" b="1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Συναισθηματικοί</a:t>
            </a:r>
            <a:r>
              <a:rPr lang="el-GR" sz="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l-GR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Ευαισθητοποίηση σε θέματα πολιτισμού.</a:t>
            </a:r>
          </a:p>
          <a:p>
            <a:pPr lvl="0"/>
            <a:r>
              <a:rPr lang="el-GR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υιοθέτηση στάσεων και συμπεριφορών που εξασφαλίζουν την προστασία της πνευματικής κληρονομιάς.</a:t>
            </a:r>
          </a:p>
          <a:p>
            <a:pPr lvl="0"/>
            <a:r>
              <a:rPr lang="el-GR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ανάπτυξη αισθήματος ομαδικότητας και συνεργατικότητας στα πλαίσια επίτευξης του κοινού στόχου.</a:t>
            </a:r>
          </a:p>
          <a:p>
            <a:pPr lvl="0"/>
            <a:r>
              <a:rPr lang="el-GR" sz="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Ηθική ικανοποίηση μέσα από την  προσφορά εθελοντικής εργασίας </a:t>
            </a:r>
          </a:p>
          <a:p>
            <a:endParaRPr lang="el-GR" sz="800">
              <a:solidFill>
                <a:srgbClr val="FFFFFF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363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/>
          </a:bodyPr>
          <a:lstStyle/>
          <a:p>
            <a:r>
              <a:rPr lang="el-GR" sz="3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ΣΤΟΧΟΙ ΠΟΥ ΕΠΙΤΕΥΧΘΗΚΑΝ</a:t>
            </a:r>
            <a:br>
              <a:rPr lang="el-GR" sz="3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31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/>
          </a:bodyPr>
          <a:lstStyle/>
          <a:p>
            <a:r>
              <a:rPr lang="el-GR" sz="1400" b="1" u="sng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Ψυχοκινητικοί:</a:t>
            </a:r>
            <a:endParaRPr lang="el-GR" sz="1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400">
                <a:solidFill>
                  <a:srgbClr val="FFFFFF"/>
                </a:solidFill>
              </a:rPr>
              <a:t>Ανέπτυξαν την κριτική τους ικανότητα </a:t>
            </a:r>
          </a:p>
          <a:p>
            <a:r>
              <a:rPr lang="el-GR" sz="1400">
                <a:solidFill>
                  <a:srgbClr val="FFFFFF"/>
                </a:solidFill>
              </a:rPr>
              <a:t>Διεύρυναν τις ερευνητικές τους δεξιότητες</a:t>
            </a:r>
          </a:p>
          <a:p>
            <a:r>
              <a:rPr lang="el-GR" sz="1400">
                <a:solidFill>
                  <a:srgbClr val="FFFFFF"/>
                </a:solidFill>
              </a:rPr>
              <a:t>Καλλιέργησαν τη μεθοδικότητά τους</a:t>
            </a:r>
          </a:p>
          <a:p>
            <a:r>
              <a:rPr lang="el-GR" sz="1400">
                <a:solidFill>
                  <a:srgbClr val="FFFFFF"/>
                </a:solidFill>
              </a:rPr>
              <a:t>Εξοικειώθηκαν με την ομαδοσυνεργατική εργασία</a:t>
            </a:r>
          </a:p>
          <a:p>
            <a:r>
              <a:rPr lang="el-GR" sz="1400">
                <a:solidFill>
                  <a:srgbClr val="FFFFFF"/>
                </a:solidFill>
              </a:rPr>
              <a:t>Αντάλλαξαν απόψεις και να γνωρίσουν πρακτικές άλλων σχολείων του νησιού</a:t>
            </a:r>
          </a:p>
          <a:p>
            <a:r>
              <a:rPr lang="el-GR" sz="1400">
                <a:solidFill>
                  <a:srgbClr val="FFFFFF"/>
                </a:solidFill>
              </a:rPr>
              <a:t>Καλλιέργησαν μέσα από βιωματικές δράσεις και πρακτικές τις οργανωτικές τους ικανότητες</a:t>
            </a:r>
          </a:p>
          <a:p>
            <a:r>
              <a:rPr lang="el-GR" sz="1400">
                <a:solidFill>
                  <a:srgbClr val="FFFFFF"/>
                </a:solidFill>
              </a:rPr>
              <a:t>Αξιολόγησαν τη λογοτεχνική και την ιστορική αξία συγγραμμάτων και συγγραφέων</a:t>
            </a:r>
          </a:p>
          <a:p>
            <a:endParaRPr lang="el-GR" sz="1400">
              <a:solidFill>
                <a:srgbClr val="FFFFFF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693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/>
          </a:bodyPr>
          <a:lstStyle/>
          <a:p>
            <a:r>
              <a:rPr lang="el-GR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ΕΠΙΣΚΕΨΕΙΣ</a:t>
            </a: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/>
          </a:bodyPr>
          <a:lstStyle/>
          <a:p>
            <a:r>
              <a:rPr lang="el-GR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ΕΠΙΣΚΕΨΕΙΣ ΠΟΥ ΠΡΑΓΜΑΤΟΠΟΙΗΘΗΚΑΝ:</a:t>
            </a:r>
          </a:p>
          <a:p>
            <a:r>
              <a:rPr lang="el-GR" sz="2000" dirty="0">
                <a:solidFill>
                  <a:srgbClr val="FFFFFF"/>
                </a:solidFill>
              </a:rPr>
              <a:t>Σε κεντρικά βιβλιοπωλεία της </a:t>
            </a:r>
            <a:r>
              <a:rPr lang="el-GR" sz="2000" dirty="0" err="1">
                <a:solidFill>
                  <a:srgbClr val="FFFFFF"/>
                </a:solidFill>
              </a:rPr>
              <a:t>κω</a:t>
            </a:r>
            <a:r>
              <a:rPr lang="el-GR" sz="2000" dirty="0">
                <a:solidFill>
                  <a:srgbClr val="FFFFFF"/>
                </a:solidFill>
              </a:rPr>
              <a:t> και της Ρόδου</a:t>
            </a:r>
          </a:p>
          <a:p>
            <a:r>
              <a:rPr lang="el-GR" sz="2000" dirty="0">
                <a:solidFill>
                  <a:srgbClr val="FFFFFF"/>
                </a:solidFill>
              </a:rPr>
              <a:t>Στο Πολιτιστικό Κέντρο του </a:t>
            </a:r>
            <a:r>
              <a:rPr lang="el-GR" sz="2000" dirty="0" err="1">
                <a:solidFill>
                  <a:srgbClr val="FFFFFF"/>
                </a:solidFill>
              </a:rPr>
              <a:t>Πυλιού</a:t>
            </a:r>
            <a:r>
              <a:rPr lang="el-GR" sz="2000" dirty="0">
                <a:solidFill>
                  <a:srgbClr val="FFFFFF"/>
                </a:solidFill>
              </a:rPr>
              <a:t> για τη βιβλιοπαρουσίαση με τον συγγραφέα </a:t>
            </a:r>
            <a:r>
              <a:rPr lang="el-GR" sz="2000" dirty="0" err="1">
                <a:solidFill>
                  <a:srgbClr val="FFFFFF"/>
                </a:solidFill>
              </a:rPr>
              <a:t>Καλπούζο</a:t>
            </a:r>
            <a:endParaRPr lang="el-GR" sz="2000" dirty="0">
              <a:solidFill>
                <a:srgbClr val="FFFFFF"/>
              </a:solidFill>
            </a:endParaRPr>
          </a:p>
          <a:p>
            <a:r>
              <a:rPr lang="el-GR" sz="2000" dirty="0">
                <a:solidFill>
                  <a:srgbClr val="FFFFFF"/>
                </a:solidFill>
              </a:rPr>
              <a:t>Στη Δημοτική Βιβλιοθήκη της Ρόδου</a:t>
            </a:r>
          </a:p>
          <a:p>
            <a:r>
              <a:rPr lang="el-GR" sz="2000" dirty="0">
                <a:solidFill>
                  <a:srgbClr val="FFFFFF"/>
                </a:solidFill>
              </a:rPr>
              <a:t>Στο Τμήμα Μεσογειακών Σπουδών στη Ρόδο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809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/>
          </a:bodyPr>
          <a:lstStyle/>
          <a:p>
            <a:r>
              <a:rPr lang="el-GR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ΜΕΘΟΔΟΛΟΓΙΑ ΥΛΟΠΟΙΗΣΗΣ ΠΡΟΓΡΑΜΜΑΤΟΣ</a:t>
            </a:r>
            <a:br>
              <a:rPr lang="el-GR" sz="3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31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/>
          </a:bodyPr>
          <a:lstStyle/>
          <a:p>
            <a:r>
              <a:rPr lang="el-GR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μέθοδοι και οι τεχνικές διδασκαλίας βασίστηκαν στις αρχές της βιωματικής μάθησης και στο συνεργατικό μοντέλο βιωματικών δράσεων. Οι μαθητές/τριες εργάσθηκαν σε ομάδες, ανέπτυξαν σχέσεις συνεργασίας και  προωθήθηκε ο σεβασμός στις διαφορετικές απόψεις,  στη δημιουργική δράση, κ.ά.</a:t>
            </a:r>
          </a:p>
          <a:p>
            <a:endParaRPr lang="el-GR" sz="200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90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λοκληρωμένο">
  <a:themeElements>
    <a:clrScheme name="Ολοκληρωμένο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Ολοκληρωμένο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Ολοκληρωμένο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283</TotalTime>
  <Words>768</Words>
  <Application>Microsoft Office PowerPoint</Application>
  <PresentationFormat>Ευρεία οθόνη</PresentationFormat>
  <Paragraphs>95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5" baseType="lpstr">
      <vt:lpstr>Calibri</vt:lpstr>
      <vt:lpstr>Times New Roman</vt:lpstr>
      <vt:lpstr>Tw Cen MT</vt:lpstr>
      <vt:lpstr>Tw Cen MT Condensed</vt:lpstr>
      <vt:lpstr>Wingdings 3</vt:lpstr>
      <vt:lpstr>Ολοκληρωμένο</vt:lpstr>
      <vt:lpstr>ΠΑΡΑΔΟΤΕΑ ΠΡΟΓΡΑΜΜΑΤΟΣ    Η μαγεΙα του βιβλΙου  ΤΟΜΕΑΣ ΠΟΛΙΤΙΣΤΙΚΩΝ ΘΕΜΑΤΩΝ </vt:lpstr>
      <vt:lpstr> ΣΥΝΤΟΝΙΣΤΗΣ ΠΡΟΓΡΑΜΜΑΤΟΣ: ΒΛΑΧΟΣ ΒΑΣΙΛΕΙΟΣ, ΠΕ 02</vt:lpstr>
      <vt:lpstr>ΧΡΟΝΟΔΙΑΓΡΑΜΜΑ ΠΡΟΓΡΑΜΜΑΤΟΣ</vt:lpstr>
      <vt:lpstr>ΧΡΟΝΟΔΙΑΓΡΑΜΜΑ ΠΡΟΓΡΑΜΜΑΤΟΣ </vt:lpstr>
      <vt:lpstr>ΧΡΟΝΟΔΙΑΓΡΑΜΜΑ ΠΡΟΓΡΑΜΜΑΤΟΣ </vt:lpstr>
      <vt:lpstr>ΣΤΟΧΟΙ ΠΟΥ ΕΠΙΤΕΥΧΘΗΚΑΝ:</vt:lpstr>
      <vt:lpstr>ΣΤΟΧΟΙ ΠΟΥ ΕΠΙΤΕΥΧΘΗΚΑΝ </vt:lpstr>
      <vt:lpstr>ΕΠΙΣΚΕΨΕΙΣ</vt:lpstr>
      <vt:lpstr>ΜΕΘΟΔΟΛΟΓΙΑ ΥΛΟΠΟΙΗΣΗΣ ΠΡΟΓΡΑΜΜΑΤΟΣ </vt:lpstr>
      <vt:lpstr>Οργανωση βιβλιοθηκησ</vt:lpstr>
      <vt:lpstr>ΜΕθοδος αρΙθμησης Dewey </vt:lpstr>
      <vt:lpstr>ΕΦΑΡΜΟΓΗ ΚΑΤΑΓΡΑΦΗΣ ΒΙΒΛΙΩΝ HANDY LIBRARY</vt:lpstr>
      <vt:lpstr>ΦΙΛΑΝΑΓΝΩΣΙΑ ΔΗΜΙΟΥΡΓΙΚΗ ΓΡΑΦΗ </vt:lpstr>
      <vt:lpstr>Δημιουργια  ποιηματων</vt:lpstr>
      <vt:lpstr>…VS Κ.Π.ΚΑΒΑΦΗΣ </vt:lpstr>
      <vt:lpstr>ΠΑΡΟΥΣΙΑΣΗ ΒΙΒΛΙΟΥ</vt:lpstr>
      <vt:lpstr>ΕΠΙΣΚΕΨΕΙΣ</vt:lpstr>
      <vt:lpstr>ΤΜΗΜΑ ΜΕΣΟΓΕΙΑΚΩΝ ΣΠΟΥΔΩΝ ΡΟΔΟΥ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ΠΑΡΑΔΟΤΕΑ ΠΡΟΓΡΑΜΜΑΤΟΣ    ΒΥΖΑΝΤΙΝΟΣ ΠΕΡΙΠΑΤΟΣ ΣΤΗΝ ΚΩ ΚΑΙ ΤΟΝ ΜΥΣΤΡΑ  ΤΟΜΕΑΣ ΠΟΛΙΤΙΣΤΙΚΩΝ ΘΕΜΑΤΩΝ</dc:title>
  <dc:creator>User</dc:creator>
  <cp:lastModifiedBy>efi moschou</cp:lastModifiedBy>
  <cp:revision>30</cp:revision>
  <dcterms:created xsi:type="dcterms:W3CDTF">2025-03-30T19:02:59Z</dcterms:created>
  <dcterms:modified xsi:type="dcterms:W3CDTF">2026-04-28T23:39:34Z</dcterms:modified>
</cp:coreProperties>
</file>