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4/22/2024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4/22/2024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4/22/2024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4/22/2024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4/22/2024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4/22/2024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4/22/2024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4/22/2024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B2907C-80AB-0CAE-EBE8-A1B02A2FE2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6600" dirty="0" err="1"/>
              <a:t>Επιστημη</a:t>
            </a:r>
            <a:r>
              <a:rPr lang="el-GR" sz="6600" dirty="0"/>
              <a:t> και </a:t>
            </a:r>
            <a:r>
              <a:rPr lang="el-GR" sz="6600" dirty="0" err="1"/>
              <a:t>χειροτεχνια</a:t>
            </a:r>
            <a:endParaRPr lang="el-GR" sz="66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66361B3-EF60-439F-E331-83E9AAD177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191856"/>
            <a:ext cx="9070848" cy="1263722"/>
          </a:xfrm>
        </p:spPr>
        <p:txBody>
          <a:bodyPr>
            <a:normAutofit fontScale="92500" lnSpcReduction="10000"/>
          </a:bodyPr>
          <a:lstStyle/>
          <a:p>
            <a:r>
              <a:rPr lang="el-GR" sz="1800" b="1" dirty="0"/>
              <a:t>Εφαρμογή στη Χαρακτική Τέχνη</a:t>
            </a:r>
          </a:p>
          <a:p>
            <a:pPr algn="r"/>
            <a:endParaRPr lang="el-GR" sz="1800" dirty="0"/>
          </a:p>
          <a:p>
            <a:pPr algn="r"/>
            <a:r>
              <a:rPr lang="el-GR" sz="1800" dirty="0"/>
              <a:t>ΗΜΕΡΗΣΙΟ ΓΕΝΙΚΟ ΛΥΚΕΙΟ ΑΝΤΙΜΑΧΕΙΑΣ</a:t>
            </a:r>
          </a:p>
          <a:p>
            <a:pPr algn="r"/>
            <a:r>
              <a:rPr lang="el-GR" sz="1800" dirty="0"/>
              <a:t>ΑΝΑΣΤΑΣΙΑΔΗ ΧΡΙΣΤΙΝΑ ΠΕ04.02-ΝΤΟΚΟΥ ΝΑΥΣΙΚΑ ΠΕ02</a:t>
            </a:r>
          </a:p>
          <a:p>
            <a:pPr algn="r"/>
            <a:r>
              <a:rPr lang="el-GR" sz="1800" dirty="0"/>
              <a:t>22/4/2024</a:t>
            </a:r>
          </a:p>
        </p:txBody>
      </p:sp>
    </p:spTree>
    <p:extLst>
      <p:ext uri="{BB962C8B-B14F-4D97-AF65-F5344CB8AC3E}">
        <p14:creationId xmlns:p14="http://schemas.microsoft.com/office/powerpoint/2010/main" val="133678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CC1DEFC-CB03-CBA5-B7B9-D422A7592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/>
              <a:t>ΘΕΩΡΗΤΙΚΟ ΠΛΑΙΣΙΟ ΠΑΡΑΓΩΓΗΣ ΜΕΛΑΝΙΟΥ ΚΑΙ ΧΡΩΜΑΤΟΣ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BB67F19-51C1-5AA6-9F8D-26424AF3B8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5776" y="1490317"/>
            <a:ext cx="5712447" cy="3572566"/>
          </a:xfrm>
          <a:prstGeom prst="rect">
            <a:avLst/>
          </a:prstGeom>
        </p:spPr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1BFF116-6405-B3B2-2E51-849CFE213D3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lang="el-GR" sz="1800" dirty="0">
                <a:solidFill>
                  <a:prstClr val="black"/>
                </a:solidFill>
                <a:latin typeface="Century Gothic" panose="020B0502020202020204"/>
              </a:rPr>
              <a:t>Διδαχτήκαμε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τις βασικές χημικές διεργασίες παραγωγής μελανιού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46574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7F145F-2356-2DBE-53B7-78137A2F9BF5}"/>
              </a:ext>
            </a:extLst>
          </p:cNvPr>
          <p:cNvSpPr txBox="1"/>
          <p:nvPr/>
        </p:nvSpPr>
        <p:spPr>
          <a:xfrm>
            <a:off x="7253554" y="817266"/>
            <a:ext cx="466703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dirty="0"/>
              <a:t>ΕΞΟΙΚΕΙΩΣΗ ΜΕ ΤΕΧΝΙΚΕΣ ΧΑΡΑΚΤΙΚΗΣ ΜΕΣΩ ΟΠΤΙΚΟΥ ΥΛΙΚΟΥ </a:t>
            </a:r>
          </a:p>
          <a:p>
            <a:endParaRPr lang="el-GR" sz="2000" dirty="0"/>
          </a:p>
          <a:p>
            <a:r>
              <a:rPr lang="el-GR" sz="2000" dirty="0"/>
              <a:t>Μέσω οπτικοακουστικού υλικού (εικόνες και βίντεο) πληροφορηθήκαμε για την ιστορία της χαρακτικής και γνωρίσαμε τα εργαλεία και τις τεχνικές της.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1872FCD-AD02-4720-355D-BAFA3C91F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11" y="332692"/>
            <a:ext cx="5688061" cy="2822693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5C2C83B9-358A-3DB7-7F00-B87334B4B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81" y="3155385"/>
            <a:ext cx="6444031" cy="352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78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F1FB723-C0DC-3E41-D49F-C71C1EB98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Στάδιο προετοιμασίας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14586F8-5498-7547-9A39-237F979DB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/>
              <a:t>Χωριστήκαμε σε ομάδες</a:t>
            </a:r>
          </a:p>
          <a:p>
            <a:r>
              <a:rPr lang="el-GR" sz="2000" dirty="0"/>
              <a:t>Συμφωνήσαμε στο τελικό παραγόμενο προϊόν-σχέδιο</a:t>
            </a:r>
          </a:p>
          <a:p>
            <a:r>
              <a:rPr lang="el-GR" sz="2000" dirty="0"/>
              <a:t>Σχεδιάσαμε σε χαρτί το τελικό παραγόμενο προϊόν-σχέδιο.</a:t>
            </a:r>
          </a:p>
          <a:p>
            <a:r>
              <a:rPr lang="el-GR" sz="2000" dirty="0"/>
              <a:t>Παραγγείλαμε τα απαιτούμενα εργαλεία και υλικά χαρακτικής.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3260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2BB7F5-F381-4904-8465-339FE4167501}"/>
              </a:ext>
            </a:extLst>
          </p:cNvPr>
          <p:cNvSpPr txBox="1"/>
          <p:nvPr/>
        </p:nvSpPr>
        <p:spPr>
          <a:xfrm>
            <a:off x="5732980" y="354929"/>
            <a:ext cx="6023224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dirty="0"/>
              <a:t>ΕΦΑΡΜΟΓΗ ΤΕΧΝΙΚΩΝ ΣΤΟ ΕΡΓΑΣΤΗΡΙΟ ΦΥΣΙΚΩΝ ΕΠΙΣΤΗΜΩΝ</a:t>
            </a:r>
          </a:p>
          <a:p>
            <a:endParaRPr lang="el-GR" sz="2000" dirty="0"/>
          </a:p>
          <a:p>
            <a:r>
              <a:rPr lang="el-GR" sz="2000" dirty="0"/>
              <a:t>Εφαρμόσαμε τις θεωρητικές μας γνώσεις και με τα κατάλληλα μέσα ξεκινήσαμε να χαράσσουμε το σχέδιο.  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8C482CD-4E8F-A8EC-B4C3-625B09025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29" y="235663"/>
            <a:ext cx="4800600" cy="3380839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60A78CC-41A0-B28A-A05C-49B222188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729" y="3021886"/>
            <a:ext cx="48006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48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1CDA9D5-C6B9-7ABF-A000-B76CEFF61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0" y="607392"/>
            <a:ext cx="2583180" cy="1645920"/>
          </a:xfrm>
        </p:spPr>
        <p:txBody>
          <a:bodyPr>
            <a:normAutofit/>
          </a:bodyPr>
          <a:lstStyle/>
          <a:p>
            <a:r>
              <a:rPr lang="el-GR" sz="2000" dirty="0"/>
              <a:t>ΠΡΑΓΜΑΤΟΠΟΙΗΣΗ ΕΚΠΑΙΔΕΥΤΙΚΗΣ ΕΠΙΣΚΕΨΗΣ 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A97365D-723D-45EE-BD21-AA2FE5B26D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685800"/>
            <a:ext cx="7772400" cy="5181600"/>
          </a:xfrm>
          <a:prstGeom prst="rect">
            <a:avLst/>
          </a:prstGeom>
        </p:spPr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57537D0-993E-2563-0235-849537DB2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96400" y="2285999"/>
            <a:ext cx="2430780" cy="4237463"/>
          </a:xfrm>
        </p:spPr>
        <p:txBody>
          <a:bodyPr>
            <a:noAutofit/>
          </a:bodyPr>
          <a:lstStyle/>
          <a:p>
            <a:r>
              <a:rPr lang="el-GR" sz="1800" dirty="0"/>
              <a:t>Επισκεφθήκαμε τον χώρο </a:t>
            </a:r>
            <a:r>
              <a:rPr lang="el-GR" sz="1800" dirty="0" err="1"/>
              <a:t>Σέκτορ</a:t>
            </a:r>
            <a:r>
              <a:rPr lang="en-US" sz="1800" dirty="0"/>
              <a:t> 30</a:t>
            </a:r>
            <a:r>
              <a:rPr lang="el-GR" sz="1800" dirty="0"/>
              <a:t> στα πλαίσια του εκπαιδευτικού προγράμματος «Η ιστορία της Χαρακτικής τέχνης: Από τα πρωτογράμματα στην </a:t>
            </a:r>
            <a:r>
              <a:rPr lang="el-GR" sz="1800" dirty="0" err="1"/>
              <a:t>Pop</a:t>
            </a:r>
            <a:r>
              <a:rPr lang="el-GR" sz="1800" dirty="0"/>
              <a:t> </a:t>
            </a:r>
            <a:r>
              <a:rPr lang="el-GR" sz="1800" dirty="0" err="1"/>
              <a:t>Art</a:t>
            </a:r>
            <a:r>
              <a:rPr lang="el-GR" sz="1800" dirty="0"/>
              <a:t> | Ίδρυμα Ωνάση (onassis.org)»</a:t>
            </a:r>
          </a:p>
        </p:txBody>
      </p:sp>
    </p:spTree>
    <p:extLst>
      <p:ext uri="{BB962C8B-B14F-4D97-AF65-F5344CB8AC3E}">
        <p14:creationId xmlns:p14="http://schemas.microsoft.com/office/powerpoint/2010/main" val="1699859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B68B278-163B-E39E-7585-DD34B30B3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15" y="71919"/>
            <a:ext cx="4321996" cy="3241497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D7EB5F0D-D7CC-DFC9-5B5B-9D5513975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97" y="2691829"/>
            <a:ext cx="5554895" cy="4166171"/>
          </a:xfrm>
          <a:prstGeom prst="rect">
            <a:avLst/>
          </a:prstGeom>
        </p:spPr>
      </p:pic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229E2BE0-2318-8535-7163-7CF44B100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3392" y="0"/>
            <a:ext cx="6219289" cy="466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10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17EA35-5944-213F-4F34-B5586C8F4252}"/>
              </a:ext>
            </a:extLst>
          </p:cNvPr>
          <p:cNvSpPr txBox="1"/>
          <p:nvPr/>
        </p:nvSpPr>
        <p:spPr>
          <a:xfrm>
            <a:off x="647271" y="2070713"/>
            <a:ext cx="48006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/>
              <a:t>ΤΕΛΙΚΑ ΤΙ ΜΑΘΑΜΕ…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76758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21EB2703-8B0B-0F4B-90E7-11A2602C6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83" y="73236"/>
            <a:ext cx="5990317" cy="4489896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31196E2D-4709-E331-2446-672E80927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684" y="2314976"/>
            <a:ext cx="5990316" cy="44963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2934F2-7560-D74F-37E6-0D769BE4E46A}"/>
              </a:ext>
            </a:extLst>
          </p:cNvPr>
          <p:cNvSpPr txBox="1"/>
          <p:nvPr/>
        </p:nvSpPr>
        <p:spPr>
          <a:xfrm>
            <a:off x="6513815" y="848088"/>
            <a:ext cx="480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l-GR" dirty="0"/>
          </a:p>
          <a:p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B35AF0-0113-C559-297D-5728D82F75DC}"/>
              </a:ext>
            </a:extLst>
          </p:cNvPr>
          <p:cNvSpPr txBox="1"/>
          <p:nvPr/>
        </p:nvSpPr>
        <p:spPr>
          <a:xfrm>
            <a:off x="700540" y="4783968"/>
            <a:ext cx="5008883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dirty="0"/>
              <a:t>… μπορούμε να πετύχουμε τα πάντα!!!</a:t>
            </a:r>
          </a:p>
          <a:p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703713-F0EF-9CFB-8A1A-DB0A79E245E4}"/>
              </a:ext>
            </a:extLst>
          </p:cNvPr>
          <p:cNvSpPr txBox="1"/>
          <p:nvPr/>
        </p:nvSpPr>
        <p:spPr>
          <a:xfrm>
            <a:off x="6630651" y="386423"/>
            <a:ext cx="480060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dirty="0"/>
              <a:t>Μέσα από τη συνεργασία, την προσπάθεια και την καλή διάθεση…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03385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απούνι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TM03457510[[fn=Σαπούνι]]</Template>
  <TotalTime>61</TotalTime>
  <Words>165</Words>
  <Application>Microsoft Office PowerPoint</Application>
  <PresentationFormat>Ευρεία οθόνη</PresentationFormat>
  <Paragraphs>24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2" baseType="lpstr">
      <vt:lpstr>Century Gothic</vt:lpstr>
      <vt:lpstr>Garamond</vt:lpstr>
      <vt:lpstr>Σαπούνι</vt:lpstr>
      <vt:lpstr>Επιστημη και χειροτεχνια</vt:lpstr>
      <vt:lpstr>ΘΕΩΡΗΤΙΚΟ ΠΛΑΙΣΙΟ ΠΑΡΑΓΩΓΗΣ ΜΕΛΑΝΙΟΥ ΚΑΙ ΧΡΩΜΑΤΟΣ</vt:lpstr>
      <vt:lpstr>Παρουσίαση του PowerPoint</vt:lpstr>
      <vt:lpstr>Στάδιο προετοιμασίας</vt:lpstr>
      <vt:lpstr>Παρουσίαση του PowerPoint</vt:lpstr>
      <vt:lpstr>ΠΡΑΓΜΑΤΟΠΟΙΗΣΗ ΕΚΠΑΙΔΕΥΤΙΚΗΣ ΕΠΙΣΚΕΨΗΣ 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Επιστημη και χειροτεχνια</dc:title>
  <dc:creator>Ναυσικά Ντόκου</dc:creator>
  <cp:lastModifiedBy>Ναυσικά Ντόκου</cp:lastModifiedBy>
  <cp:revision>3</cp:revision>
  <dcterms:created xsi:type="dcterms:W3CDTF">2024-04-18T16:40:23Z</dcterms:created>
  <dcterms:modified xsi:type="dcterms:W3CDTF">2024-04-22T18:14:47Z</dcterms:modified>
</cp:coreProperties>
</file>