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8" r:id="rId5"/>
    <p:sldId id="283" r:id="rId6"/>
    <p:sldId id="278" r:id="rId7"/>
    <p:sldId id="286" r:id="rId8"/>
    <p:sldId id="264" r:id="rId9"/>
    <p:sldId id="287" r:id="rId10"/>
    <p:sldId id="288" r:id="rId11"/>
    <p:sldId id="289" r:id="rId12"/>
    <p:sldId id="290" r:id="rId13"/>
    <p:sldId id="291" r:id="rId14"/>
    <p:sldId id="292" r:id="rId15"/>
    <p:sldId id="293" r:id="rId16"/>
    <p:sldId id="294" r:id="rId17"/>
    <p:sldId id="296" r:id="rId18"/>
    <p:sldId id="295" r:id="rId19"/>
    <p:sldId id="266" r:id="rId20"/>
    <p:sldId id="274" r:id="rId21"/>
  </p:sldIdLst>
  <p:sldSz cx="12192000" cy="6858000"/>
  <p:notesSz cx="6858000" cy="9144000"/>
  <p:defaultTextStyle>
    <a:defPPr rtl="0">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456" userDrawn="1">
          <p15:clr>
            <a:srgbClr val="A4A3A4"/>
          </p15:clr>
        </p15:guide>
        <p15:guide id="3" pos="3840" userDrawn="1">
          <p15:clr>
            <a:srgbClr val="A4A3A4"/>
          </p15:clr>
        </p15:guide>
        <p15:guide id="4" pos="7224" userDrawn="1">
          <p15:clr>
            <a:srgbClr val="A4A3A4"/>
          </p15:clr>
        </p15:guide>
        <p15:guide id="5" orient="horz" pos="408" userDrawn="1">
          <p15:clr>
            <a:srgbClr val="A4A3A4"/>
          </p15:clr>
        </p15:guide>
        <p15:guide id="6" orient="horz" pos="13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922B"/>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86115" autoAdjust="0"/>
  </p:normalViewPr>
  <p:slideViewPr>
    <p:cSldViewPr snapToGrid="0" showGuides="1">
      <p:cViewPr varScale="1">
        <p:scale>
          <a:sx n="40" d="100"/>
          <a:sy n="40" d="100"/>
        </p:scale>
        <p:origin x="1306" y="43"/>
      </p:cViewPr>
      <p:guideLst>
        <p:guide orient="horz" pos="2184"/>
        <p:guide pos="456"/>
        <p:guide pos="3840"/>
        <p:guide pos="7224"/>
        <p:guide orient="horz" pos="408"/>
        <p:guide orient="horz" pos="1392"/>
      </p:guideLst>
    </p:cSldViewPr>
  </p:slideViewPr>
  <p:notesTextViewPr>
    <p:cViewPr>
      <p:scale>
        <a:sx n="20" d="100"/>
        <a:sy n="20" d="100"/>
      </p:scale>
      <p:origin x="0" y="0"/>
    </p:cViewPr>
  </p:notesText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FB278C-ECBC-4C6F-AF95-5B14D8432945}" type="doc">
      <dgm:prSet loTypeId="urn:microsoft.com/office/officeart/2005/8/layout/process1" loCatId="process" qsTypeId="urn:microsoft.com/office/officeart/2005/8/quickstyle/simple5" qsCatId="simple" csTypeId="urn:microsoft.com/office/officeart/2005/8/colors/accent4_4" csCatId="accent4" phldr="1"/>
      <dgm:spPr/>
    </dgm:pt>
    <dgm:pt modelId="{AECE203C-DCB0-4251-BF0B-DBFC3162AB2A}">
      <dgm:prSet phldrT="[Κείμενο]"/>
      <dgm:spPr/>
      <dgm:t>
        <a:bodyPr/>
        <a:lstStyle/>
        <a:p>
          <a:r>
            <a:rPr lang="el-GR" dirty="0"/>
            <a:t>Εξέταση από τις αρμόδιες επιτροπές του Ευρωπαϊκού Κοινοβουλίου (ΕΚ).</a:t>
          </a:r>
        </a:p>
      </dgm:t>
    </dgm:pt>
    <dgm:pt modelId="{427502EF-1BE7-465D-B588-B545300CAE34}" type="parTrans" cxnId="{2CECAF01-640F-4829-8DEA-FDBB26450A0E}">
      <dgm:prSet/>
      <dgm:spPr/>
      <dgm:t>
        <a:bodyPr/>
        <a:lstStyle/>
        <a:p>
          <a:endParaRPr lang="el-GR"/>
        </a:p>
      </dgm:t>
    </dgm:pt>
    <dgm:pt modelId="{D26B1C6A-AF01-4623-A5EA-A80D54C5CEE7}" type="sibTrans" cxnId="{2CECAF01-640F-4829-8DEA-FDBB26450A0E}">
      <dgm:prSet/>
      <dgm:spPr/>
      <dgm:t>
        <a:bodyPr/>
        <a:lstStyle/>
        <a:p>
          <a:endParaRPr lang="el-GR"/>
        </a:p>
      </dgm:t>
    </dgm:pt>
    <dgm:pt modelId="{42BA8DD2-DBA6-4031-8AA4-8454D1080572}">
      <dgm:prSet phldrT="[Κείμενο]"/>
      <dgm:spPr/>
      <dgm:t>
        <a:bodyPr/>
        <a:lstStyle/>
        <a:p>
          <a:r>
            <a:rPr lang="el-GR" dirty="0"/>
            <a:t>Διαπραγματεύσεις, τροπολογίες και ψηφοφορία στην Ολομέλεια του ΕΚ.</a:t>
          </a:r>
        </a:p>
      </dgm:t>
    </dgm:pt>
    <dgm:pt modelId="{973982B8-B3C3-4725-BD80-552E2E99F92E}" type="parTrans" cxnId="{626A07D3-E02C-49E5-8FB6-EE53489FF987}">
      <dgm:prSet/>
      <dgm:spPr/>
      <dgm:t>
        <a:bodyPr/>
        <a:lstStyle/>
        <a:p>
          <a:endParaRPr lang="el-GR"/>
        </a:p>
      </dgm:t>
    </dgm:pt>
    <dgm:pt modelId="{816A1937-5F4D-43BC-A6F3-3B2834201CC9}" type="sibTrans" cxnId="{626A07D3-E02C-49E5-8FB6-EE53489FF987}">
      <dgm:prSet/>
      <dgm:spPr/>
      <dgm:t>
        <a:bodyPr/>
        <a:lstStyle/>
        <a:p>
          <a:endParaRPr lang="el-GR"/>
        </a:p>
      </dgm:t>
    </dgm:pt>
    <dgm:pt modelId="{D8A64921-446C-4CD9-AE92-CF095D0797FB}">
      <dgm:prSet/>
      <dgm:spPr/>
      <dgm:t>
        <a:bodyPr/>
        <a:lstStyle/>
        <a:p>
          <a:r>
            <a:rPr lang="el-GR" b="0" i="0" dirty="0"/>
            <a:t>Διαβούλευση με τις αρμόδιες τεχνικές υπηρεσίες</a:t>
          </a:r>
          <a:endParaRPr lang="el-GR" dirty="0"/>
        </a:p>
      </dgm:t>
    </dgm:pt>
    <dgm:pt modelId="{D9D2FF8A-3B55-44EC-8E8D-609CF0221EC0}" type="parTrans" cxnId="{93E44524-E3D1-4FB6-84AE-051AFC02538D}">
      <dgm:prSet/>
      <dgm:spPr/>
      <dgm:t>
        <a:bodyPr/>
        <a:lstStyle/>
        <a:p>
          <a:endParaRPr lang="el-GR"/>
        </a:p>
      </dgm:t>
    </dgm:pt>
    <dgm:pt modelId="{288D05F7-F03F-47DE-90E6-62A1F7D5740F}" type="sibTrans" cxnId="{93E44524-E3D1-4FB6-84AE-051AFC02538D}">
      <dgm:prSet/>
      <dgm:spPr/>
      <dgm:t>
        <a:bodyPr/>
        <a:lstStyle/>
        <a:p>
          <a:endParaRPr lang="el-GR"/>
        </a:p>
      </dgm:t>
    </dgm:pt>
    <dgm:pt modelId="{41DEC970-D934-4CCE-AF4D-7A1EC384611A}" type="pres">
      <dgm:prSet presAssocID="{0EFB278C-ECBC-4C6F-AF95-5B14D8432945}" presName="Name0" presStyleCnt="0">
        <dgm:presLayoutVars>
          <dgm:dir/>
          <dgm:resizeHandles val="exact"/>
        </dgm:presLayoutVars>
      </dgm:prSet>
      <dgm:spPr/>
    </dgm:pt>
    <dgm:pt modelId="{89FDFB36-6E97-474D-8127-E65FF9C993BB}" type="pres">
      <dgm:prSet presAssocID="{D8A64921-446C-4CD9-AE92-CF095D0797FB}" presName="node" presStyleLbl="node1" presStyleIdx="0" presStyleCnt="3">
        <dgm:presLayoutVars>
          <dgm:bulletEnabled val="1"/>
        </dgm:presLayoutVars>
      </dgm:prSet>
      <dgm:spPr/>
    </dgm:pt>
    <dgm:pt modelId="{5EB2D1E2-ACE8-4E14-B3D5-05340C41870D}" type="pres">
      <dgm:prSet presAssocID="{288D05F7-F03F-47DE-90E6-62A1F7D5740F}" presName="sibTrans" presStyleLbl="sibTrans2D1" presStyleIdx="0" presStyleCnt="2"/>
      <dgm:spPr/>
    </dgm:pt>
    <dgm:pt modelId="{43186BE7-511E-4260-99E6-407BA3A771F1}" type="pres">
      <dgm:prSet presAssocID="{288D05F7-F03F-47DE-90E6-62A1F7D5740F}" presName="connectorText" presStyleLbl="sibTrans2D1" presStyleIdx="0" presStyleCnt="2"/>
      <dgm:spPr/>
    </dgm:pt>
    <dgm:pt modelId="{8575F341-7C5B-4D32-A033-70F63B8FC71F}" type="pres">
      <dgm:prSet presAssocID="{AECE203C-DCB0-4251-BF0B-DBFC3162AB2A}" presName="node" presStyleLbl="node1" presStyleIdx="1" presStyleCnt="3">
        <dgm:presLayoutVars>
          <dgm:bulletEnabled val="1"/>
        </dgm:presLayoutVars>
      </dgm:prSet>
      <dgm:spPr/>
    </dgm:pt>
    <dgm:pt modelId="{481BF9A7-A947-49AE-92DF-39612593ACEB}" type="pres">
      <dgm:prSet presAssocID="{D26B1C6A-AF01-4623-A5EA-A80D54C5CEE7}" presName="sibTrans" presStyleLbl="sibTrans2D1" presStyleIdx="1" presStyleCnt="2"/>
      <dgm:spPr/>
    </dgm:pt>
    <dgm:pt modelId="{B399EB5D-EE12-48C2-B3CE-C1BF7E9E5888}" type="pres">
      <dgm:prSet presAssocID="{D26B1C6A-AF01-4623-A5EA-A80D54C5CEE7}" presName="connectorText" presStyleLbl="sibTrans2D1" presStyleIdx="1" presStyleCnt="2"/>
      <dgm:spPr/>
    </dgm:pt>
    <dgm:pt modelId="{D9DEB70D-B10A-4EEB-98FA-5832D9463831}" type="pres">
      <dgm:prSet presAssocID="{42BA8DD2-DBA6-4031-8AA4-8454D1080572}" presName="node" presStyleLbl="node1" presStyleIdx="2" presStyleCnt="3">
        <dgm:presLayoutVars>
          <dgm:bulletEnabled val="1"/>
        </dgm:presLayoutVars>
      </dgm:prSet>
      <dgm:spPr/>
    </dgm:pt>
  </dgm:ptLst>
  <dgm:cxnLst>
    <dgm:cxn modelId="{2CECAF01-640F-4829-8DEA-FDBB26450A0E}" srcId="{0EFB278C-ECBC-4C6F-AF95-5B14D8432945}" destId="{AECE203C-DCB0-4251-BF0B-DBFC3162AB2A}" srcOrd="1" destOrd="0" parTransId="{427502EF-1BE7-465D-B588-B545300CAE34}" sibTransId="{D26B1C6A-AF01-4623-A5EA-A80D54C5CEE7}"/>
    <dgm:cxn modelId="{93E44524-E3D1-4FB6-84AE-051AFC02538D}" srcId="{0EFB278C-ECBC-4C6F-AF95-5B14D8432945}" destId="{D8A64921-446C-4CD9-AE92-CF095D0797FB}" srcOrd="0" destOrd="0" parTransId="{D9D2FF8A-3B55-44EC-8E8D-609CF0221EC0}" sibTransId="{288D05F7-F03F-47DE-90E6-62A1F7D5740F}"/>
    <dgm:cxn modelId="{4F4C0E30-765E-4174-A238-B7BE38CB061C}" type="presOf" srcId="{D26B1C6A-AF01-4623-A5EA-A80D54C5CEE7}" destId="{B399EB5D-EE12-48C2-B3CE-C1BF7E9E5888}" srcOrd="1" destOrd="0" presId="urn:microsoft.com/office/officeart/2005/8/layout/process1"/>
    <dgm:cxn modelId="{52C4C638-5199-45C0-A2DE-A96D73A48DF5}" type="presOf" srcId="{AECE203C-DCB0-4251-BF0B-DBFC3162AB2A}" destId="{8575F341-7C5B-4D32-A033-70F63B8FC71F}" srcOrd="0" destOrd="0" presId="urn:microsoft.com/office/officeart/2005/8/layout/process1"/>
    <dgm:cxn modelId="{9BB6743B-2325-468C-942E-04E3EA550D68}" type="presOf" srcId="{288D05F7-F03F-47DE-90E6-62A1F7D5740F}" destId="{43186BE7-511E-4260-99E6-407BA3A771F1}" srcOrd="1" destOrd="0" presId="urn:microsoft.com/office/officeart/2005/8/layout/process1"/>
    <dgm:cxn modelId="{BB7D6C5D-9BBC-4A8D-87BF-83E05BC90380}" type="presOf" srcId="{0EFB278C-ECBC-4C6F-AF95-5B14D8432945}" destId="{41DEC970-D934-4CCE-AF4D-7A1EC384611A}" srcOrd="0" destOrd="0" presId="urn:microsoft.com/office/officeart/2005/8/layout/process1"/>
    <dgm:cxn modelId="{310D894F-5ADA-4203-8314-4B174B3EB99D}" type="presOf" srcId="{288D05F7-F03F-47DE-90E6-62A1F7D5740F}" destId="{5EB2D1E2-ACE8-4E14-B3D5-05340C41870D}" srcOrd="0" destOrd="0" presId="urn:microsoft.com/office/officeart/2005/8/layout/process1"/>
    <dgm:cxn modelId="{8997405A-1E4F-4526-B2A3-129188AB16F9}" type="presOf" srcId="{D8A64921-446C-4CD9-AE92-CF095D0797FB}" destId="{89FDFB36-6E97-474D-8127-E65FF9C993BB}" srcOrd="0" destOrd="0" presId="urn:microsoft.com/office/officeart/2005/8/layout/process1"/>
    <dgm:cxn modelId="{6696C4B8-BD17-4DA0-95D4-315981CBD5B2}" type="presOf" srcId="{42BA8DD2-DBA6-4031-8AA4-8454D1080572}" destId="{D9DEB70D-B10A-4EEB-98FA-5832D9463831}" srcOrd="0" destOrd="0" presId="urn:microsoft.com/office/officeart/2005/8/layout/process1"/>
    <dgm:cxn modelId="{626A07D3-E02C-49E5-8FB6-EE53489FF987}" srcId="{0EFB278C-ECBC-4C6F-AF95-5B14D8432945}" destId="{42BA8DD2-DBA6-4031-8AA4-8454D1080572}" srcOrd="2" destOrd="0" parTransId="{973982B8-B3C3-4725-BD80-552E2E99F92E}" sibTransId="{816A1937-5F4D-43BC-A6F3-3B2834201CC9}"/>
    <dgm:cxn modelId="{1157F4EA-F671-49E3-82E0-B357299C04DA}" type="presOf" srcId="{D26B1C6A-AF01-4623-A5EA-A80D54C5CEE7}" destId="{481BF9A7-A947-49AE-92DF-39612593ACEB}" srcOrd="0" destOrd="0" presId="urn:microsoft.com/office/officeart/2005/8/layout/process1"/>
    <dgm:cxn modelId="{E51A6472-A808-4E55-B2F6-D812C164D92A}" type="presParOf" srcId="{41DEC970-D934-4CCE-AF4D-7A1EC384611A}" destId="{89FDFB36-6E97-474D-8127-E65FF9C993BB}" srcOrd="0" destOrd="0" presId="urn:microsoft.com/office/officeart/2005/8/layout/process1"/>
    <dgm:cxn modelId="{57153EBD-A320-47F0-8FA2-5749F9C5DD22}" type="presParOf" srcId="{41DEC970-D934-4CCE-AF4D-7A1EC384611A}" destId="{5EB2D1E2-ACE8-4E14-B3D5-05340C41870D}" srcOrd="1" destOrd="0" presId="urn:microsoft.com/office/officeart/2005/8/layout/process1"/>
    <dgm:cxn modelId="{F76397CD-CB2D-43C5-B7D3-9EF9A0119E4A}" type="presParOf" srcId="{5EB2D1E2-ACE8-4E14-B3D5-05340C41870D}" destId="{43186BE7-511E-4260-99E6-407BA3A771F1}" srcOrd="0" destOrd="0" presId="urn:microsoft.com/office/officeart/2005/8/layout/process1"/>
    <dgm:cxn modelId="{3FD3E8F4-BD9B-4556-ADE8-436E9BEB82FE}" type="presParOf" srcId="{41DEC970-D934-4CCE-AF4D-7A1EC384611A}" destId="{8575F341-7C5B-4D32-A033-70F63B8FC71F}" srcOrd="2" destOrd="0" presId="urn:microsoft.com/office/officeart/2005/8/layout/process1"/>
    <dgm:cxn modelId="{E2EC84CF-4029-42C5-9CD3-5CC5DF69384E}" type="presParOf" srcId="{41DEC970-D934-4CCE-AF4D-7A1EC384611A}" destId="{481BF9A7-A947-49AE-92DF-39612593ACEB}" srcOrd="3" destOrd="0" presId="urn:microsoft.com/office/officeart/2005/8/layout/process1"/>
    <dgm:cxn modelId="{220A0FFC-77A9-4635-9CC3-37C0DB16BE88}" type="presParOf" srcId="{481BF9A7-A947-49AE-92DF-39612593ACEB}" destId="{B399EB5D-EE12-48C2-B3CE-C1BF7E9E5888}" srcOrd="0" destOrd="0" presId="urn:microsoft.com/office/officeart/2005/8/layout/process1"/>
    <dgm:cxn modelId="{D1A42D2B-3772-4B8A-B176-C343839798FC}" type="presParOf" srcId="{41DEC970-D934-4CCE-AF4D-7A1EC384611A}" destId="{D9DEB70D-B10A-4EEB-98FA-5832D946383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CC6EE-420E-41A9-B98B-0027F1E3D95C}" type="doc">
      <dgm:prSet loTypeId="urn:microsoft.com/office/officeart/2008/layout/AccentedPicture" loCatId="picture" qsTypeId="urn:microsoft.com/office/officeart/2005/8/quickstyle/3d1" qsCatId="3D" csTypeId="urn:microsoft.com/office/officeart/2005/8/colors/colorful3" csCatId="colorful" phldr="1"/>
      <dgm:spPr/>
      <dgm:t>
        <a:bodyPr/>
        <a:lstStyle/>
        <a:p>
          <a:endParaRPr lang="el-GR"/>
        </a:p>
      </dgm:t>
    </dgm:pt>
    <dgm:pt modelId="{3F842E26-504F-4D93-AE95-231E1655E837}">
      <dgm:prSet/>
      <dgm:spPr/>
      <dgm:t>
        <a:bodyPr/>
        <a:lstStyle/>
        <a:p>
          <a:r>
            <a:rPr lang="el-GR" dirty="0">
              <a:solidFill>
                <a:schemeClr val="tx1"/>
              </a:solidFill>
            </a:rPr>
            <a:t>Άτυπες συναντήσεις με σκοπό να επιτευχθεί συμφωνία (επί δέσμης τροπολογιών ή επί νομοθετικών κειμένων) η οποία θα είναι αποδεκτή τόσο από το Συμβούλιο όσο και από το Κοινοβούλιο</a:t>
          </a:r>
        </a:p>
      </dgm:t>
    </dgm:pt>
    <dgm:pt modelId="{63F01EA0-58A7-426C-B158-F1064F32BAE5}" type="parTrans" cxnId="{4F8A5446-9A89-4D15-AD82-8DD697F304BF}">
      <dgm:prSet/>
      <dgm:spPr/>
      <dgm:t>
        <a:bodyPr/>
        <a:lstStyle/>
        <a:p>
          <a:endParaRPr lang="el-GR"/>
        </a:p>
      </dgm:t>
    </dgm:pt>
    <dgm:pt modelId="{EC48BAFE-5FD1-42EA-BB09-ED4A44426680}" type="sibTrans" cxnId="{4F8A5446-9A89-4D15-AD82-8DD697F304BF}">
      <dgm:prSet/>
      <dgm:spPr/>
      <dgm:t>
        <a:bodyPr/>
        <a:lstStyle/>
        <a:p>
          <a:endParaRPr lang="el-GR"/>
        </a:p>
      </dgm:t>
    </dgm:pt>
    <dgm:pt modelId="{A8A3D8B7-C32E-4BC3-98E1-7A72B8B7973F}">
      <dgm:prSet phldrT="[Κείμενο]" custT="1"/>
      <dgm:spPr/>
      <dgm:t>
        <a:bodyPr/>
        <a:lstStyle/>
        <a:p>
          <a:r>
            <a:rPr lang="el-GR" sz="1800" dirty="0"/>
            <a:t>Ευρωπαϊκό Κοινοβούλιο</a:t>
          </a:r>
        </a:p>
      </dgm:t>
    </dgm:pt>
    <dgm:pt modelId="{D07D74FB-0DEC-474E-8CA1-A58C8D187B81}" type="parTrans" cxnId="{ADD6BF8B-F9AB-481B-BCEB-93047B3B2E50}">
      <dgm:prSet/>
      <dgm:spPr/>
      <dgm:t>
        <a:bodyPr/>
        <a:lstStyle/>
        <a:p>
          <a:endParaRPr lang="el-GR"/>
        </a:p>
      </dgm:t>
    </dgm:pt>
    <dgm:pt modelId="{2C0CFA6B-8BC8-450C-BA7C-51523FA66264}" type="sibTrans" cxnId="{ADD6BF8B-F9AB-481B-BCEB-93047B3B2E50}">
      <dgm:prSet/>
      <dgm:spPr/>
      <dgm:t>
        <a:bodyPr/>
        <a:lstStyle/>
        <a:p>
          <a:endParaRPr lang="el-GR"/>
        </a:p>
      </dgm:t>
    </dgm:pt>
    <dgm:pt modelId="{25A2881D-BAFE-4405-B0F6-D5DF153E41F3}">
      <dgm:prSet phldrT="[Κείμενο]" custT="1"/>
      <dgm:spPr/>
      <dgm:t>
        <a:bodyPr/>
        <a:lstStyle/>
        <a:p>
          <a:r>
            <a:rPr lang="el-GR" sz="1800" dirty="0"/>
            <a:t>Ευρωπαϊκό Συμβούλιο</a:t>
          </a:r>
        </a:p>
      </dgm:t>
    </dgm:pt>
    <dgm:pt modelId="{87723C95-EF18-4232-9FC4-4C97C5B0D59C}" type="parTrans" cxnId="{15ADFCED-E9B9-4829-A04A-938BCAEB1298}">
      <dgm:prSet/>
      <dgm:spPr/>
      <dgm:t>
        <a:bodyPr/>
        <a:lstStyle/>
        <a:p>
          <a:endParaRPr lang="el-GR"/>
        </a:p>
      </dgm:t>
    </dgm:pt>
    <dgm:pt modelId="{540DC221-51E2-4FAE-B747-6911DD337A9B}" type="sibTrans" cxnId="{15ADFCED-E9B9-4829-A04A-938BCAEB1298}">
      <dgm:prSet/>
      <dgm:spPr/>
      <dgm:t>
        <a:bodyPr/>
        <a:lstStyle/>
        <a:p>
          <a:endParaRPr lang="el-GR"/>
        </a:p>
      </dgm:t>
    </dgm:pt>
    <dgm:pt modelId="{A3569BFF-5D43-4669-8C3C-4B6D5139FE80}">
      <dgm:prSet phldrT="[Κείμενο]" custT="1"/>
      <dgm:spPr/>
      <dgm:t>
        <a:bodyPr/>
        <a:lstStyle/>
        <a:p>
          <a:r>
            <a:rPr lang="el-GR" sz="1800" dirty="0"/>
            <a:t>Ευρωπαϊκή Επιτροπή</a:t>
          </a:r>
        </a:p>
      </dgm:t>
    </dgm:pt>
    <dgm:pt modelId="{E8D7C021-8531-41A7-AD4D-A755686BBD5A}" type="parTrans" cxnId="{DCE89373-EC89-4B18-98E1-EAE3969300B3}">
      <dgm:prSet/>
      <dgm:spPr/>
      <dgm:t>
        <a:bodyPr/>
        <a:lstStyle/>
        <a:p>
          <a:endParaRPr lang="el-GR"/>
        </a:p>
      </dgm:t>
    </dgm:pt>
    <dgm:pt modelId="{C9A35BDC-4C78-40A4-958C-D09E2F222EC9}" type="sibTrans" cxnId="{DCE89373-EC89-4B18-98E1-EAE3969300B3}">
      <dgm:prSet/>
      <dgm:spPr/>
      <dgm:t>
        <a:bodyPr/>
        <a:lstStyle/>
        <a:p>
          <a:endParaRPr lang="el-GR"/>
        </a:p>
      </dgm:t>
    </dgm:pt>
    <dgm:pt modelId="{9A954AF9-A299-4038-8684-56A212DECE45}">
      <dgm:prSet/>
      <dgm:spPr/>
      <dgm:t>
        <a:bodyPr/>
        <a:lstStyle/>
        <a:p>
          <a:endParaRPr lang="el-GR" dirty="0"/>
        </a:p>
      </dgm:t>
    </dgm:pt>
    <dgm:pt modelId="{4834416D-996F-407C-B33F-5C9897385355}" type="parTrans" cxnId="{ED7DD36F-7275-4948-BF81-BB873E5BF4DF}">
      <dgm:prSet/>
      <dgm:spPr/>
      <dgm:t>
        <a:bodyPr/>
        <a:lstStyle/>
        <a:p>
          <a:endParaRPr lang="el-GR"/>
        </a:p>
      </dgm:t>
    </dgm:pt>
    <dgm:pt modelId="{9F6DB2A5-8441-494B-BB82-58A8709956F2}" type="sibTrans" cxnId="{ED7DD36F-7275-4948-BF81-BB873E5BF4DF}">
      <dgm:prSet/>
      <dgm:spPr/>
      <dgm:t>
        <a:bodyPr/>
        <a:lstStyle/>
        <a:p>
          <a:endParaRPr lang="el-GR"/>
        </a:p>
      </dgm:t>
    </dgm:pt>
    <dgm:pt modelId="{3B7E6075-5565-481D-9F37-AD68B99714F8}" type="pres">
      <dgm:prSet presAssocID="{950CC6EE-420E-41A9-B98B-0027F1E3D95C}" presName="Name0" presStyleCnt="0">
        <dgm:presLayoutVars>
          <dgm:dir/>
        </dgm:presLayoutVars>
      </dgm:prSet>
      <dgm:spPr/>
    </dgm:pt>
    <dgm:pt modelId="{BA6521AE-6E26-435C-AC91-6D0B6F017AED}" type="pres">
      <dgm:prSet presAssocID="{EC48BAFE-5FD1-42EA-BB09-ED4A44426680}" presName="picture_1" presStyleLbl="bgImgPlace1" presStyleIdx="0" presStyleCnt="1" custScaleX="156454" custLinFactNeighborX="-1599" custLinFactNeighborY="-1253"/>
      <dgm:spPr/>
    </dgm:pt>
    <dgm:pt modelId="{F37C7B1D-06E8-434D-BF3F-AFABC1D142EC}" type="pres">
      <dgm:prSet presAssocID="{3F842E26-504F-4D93-AE95-231E1655E837}" presName="text_1" presStyleLbl="node1" presStyleIdx="0" presStyleCnt="0" custScaleX="126374" custScaleY="155314" custLinFactNeighborX="-1038" custLinFactNeighborY="-41401">
        <dgm:presLayoutVars>
          <dgm:bulletEnabled val="1"/>
        </dgm:presLayoutVars>
      </dgm:prSet>
      <dgm:spPr/>
    </dgm:pt>
    <dgm:pt modelId="{2DB65910-D5FB-463B-BD23-A164AECD290D}" type="pres">
      <dgm:prSet presAssocID="{950CC6EE-420E-41A9-B98B-0027F1E3D95C}" presName="linV" presStyleCnt="0"/>
      <dgm:spPr/>
    </dgm:pt>
    <dgm:pt modelId="{4227D18E-51A3-465A-8FA7-B27BD7592B10}" type="pres">
      <dgm:prSet presAssocID="{9A954AF9-A299-4038-8684-56A212DECE45}" presName="pair" presStyleCnt="0"/>
      <dgm:spPr/>
    </dgm:pt>
    <dgm:pt modelId="{6E07058D-076B-4694-A6E7-A4BD9168A2AA}" type="pres">
      <dgm:prSet presAssocID="{9A954AF9-A299-4038-8684-56A212DECE45}" presName="spaceH" presStyleLbl="node1" presStyleIdx="0" presStyleCnt="0"/>
      <dgm:spPr/>
    </dgm:pt>
    <dgm:pt modelId="{A283D81C-DE47-43EE-BB16-86D88F6A9F84}" type="pres">
      <dgm:prSet presAssocID="{9A954AF9-A299-4038-8684-56A212DECE45}" presName="desPictures" presStyleLbl="alignImgPlace1" presStyleIdx="0" presStyleCnt="4" custLinFactX="300000" custLinFactY="195179" custLinFactNeighborX="361329" custLinFactNeighborY="200000"/>
      <dgm:spPr/>
    </dgm:pt>
    <dgm:pt modelId="{876791C1-64FA-491A-ABE4-51900587511A}" type="pres">
      <dgm:prSet presAssocID="{9A954AF9-A299-4038-8684-56A212DECE45}" presName="desTextWrapper" presStyleCnt="0"/>
      <dgm:spPr/>
    </dgm:pt>
    <dgm:pt modelId="{6D58919D-4C31-4694-BAD0-BFB5195C31B6}" type="pres">
      <dgm:prSet presAssocID="{9A954AF9-A299-4038-8684-56A212DECE45}" presName="desText" presStyleLbl="revTx" presStyleIdx="0" presStyleCnt="4">
        <dgm:presLayoutVars>
          <dgm:bulletEnabled val="1"/>
        </dgm:presLayoutVars>
      </dgm:prSet>
      <dgm:spPr/>
    </dgm:pt>
    <dgm:pt modelId="{43222F41-FD4D-4298-8963-15A096EF12B9}" type="pres">
      <dgm:prSet presAssocID="{9F6DB2A5-8441-494B-BB82-58A8709956F2}" presName="spaceV" presStyleCnt="0"/>
      <dgm:spPr/>
    </dgm:pt>
    <dgm:pt modelId="{E15EBBE7-BACD-4A3D-A9FA-92B63D3B2660}" type="pres">
      <dgm:prSet presAssocID="{A8A3D8B7-C32E-4BC3-98E1-7A72B8B7973F}" presName="pair" presStyleCnt="0"/>
      <dgm:spPr/>
    </dgm:pt>
    <dgm:pt modelId="{A9A78504-CCC1-41E9-83A4-0786E7FED75F}" type="pres">
      <dgm:prSet presAssocID="{A8A3D8B7-C32E-4BC3-98E1-7A72B8B7973F}" presName="spaceH" presStyleLbl="node1" presStyleIdx="0" presStyleCnt="0"/>
      <dgm:spPr/>
    </dgm:pt>
    <dgm:pt modelId="{1E832A5A-060A-46B9-96FB-48A9AF4C0B29}" type="pres">
      <dgm:prSet presAssocID="{A8A3D8B7-C32E-4BC3-98E1-7A72B8B7973F}" presName="desPictures" presStyleLbl="alignImgPlace1" presStyleIdx="1" presStyleCnt="4" custLinFactNeighborY="-72496"/>
      <dgm:spPr/>
    </dgm:pt>
    <dgm:pt modelId="{7819A734-1866-46B8-94DB-63047A1FFCDB}" type="pres">
      <dgm:prSet presAssocID="{A8A3D8B7-C32E-4BC3-98E1-7A72B8B7973F}" presName="desTextWrapper" presStyleCnt="0"/>
      <dgm:spPr/>
    </dgm:pt>
    <dgm:pt modelId="{D2812EC5-E9C4-4E3B-A4E1-1E67A614DC72}" type="pres">
      <dgm:prSet presAssocID="{A8A3D8B7-C32E-4BC3-98E1-7A72B8B7973F}" presName="desText" presStyleLbl="revTx" presStyleIdx="1" presStyleCnt="4" custLinFactNeighborX="-483" custLinFactNeighborY="-77675">
        <dgm:presLayoutVars>
          <dgm:bulletEnabled val="1"/>
        </dgm:presLayoutVars>
      </dgm:prSet>
      <dgm:spPr/>
    </dgm:pt>
    <dgm:pt modelId="{B0B238CA-E5B1-4EEE-BEF1-DFDF88B24199}" type="pres">
      <dgm:prSet presAssocID="{2C0CFA6B-8BC8-450C-BA7C-51523FA66264}" presName="spaceV" presStyleCnt="0"/>
      <dgm:spPr/>
    </dgm:pt>
    <dgm:pt modelId="{9FE1F4C4-4591-4F83-B372-57260ED76A12}" type="pres">
      <dgm:prSet presAssocID="{25A2881D-BAFE-4405-B0F6-D5DF153E41F3}" presName="pair" presStyleCnt="0"/>
      <dgm:spPr/>
    </dgm:pt>
    <dgm:pt modelId="{2244C2E8-5647-489B-8C2A-E405B8C613B4}" type="pres">
      <dgm:prSet presAssocID="{25A2881D-BAFE-4405-B0F6-D5DF153E41F3}" presName="spaceH" presStyleLbl="node1" presStyleIdx="0" presStyleCnt="0"/>
      <dgm:spPr/>
    </dgm:pt>
    <dgm:pt modelId="{47A26AAD-6317-4326-88F3-4AE2DC3496C4}" type="pres">
      <dgm:prSet presAssocID="{25A2881D-BAFE-4405-B0F6-D5DF153E41F3}" presName="desPictures" presStyleLbl="alignImgPlace1" presStyleIdx="2" presStyleCnt="4" custLinFactNeighborX="3884" custLinFactNeighborY="-51783"/>
      <dgm:spPr/>
    </dgm:pt>
    <dgm:pt modelId="{F47DF696-1E79-4C04-81E7-F188C7E82D52}" type="pres">
      <dgm:prSet presAssocID="{25A2881D-BAFE-4405-B0F6-D5DF153E41F3}" presName="desTextWrapper" presStyleCnt="0"/>
      <dgm:spPr/>
    </dgm:pt>
    <dgm:pt modelId="{252C9363-F645-47B4-A67C-82D291286685}" type="pres">
      <dgm:prSet presAssocID="{25A2881D-BAFE-4405-B0F6-D5DF153E41F3}" presName="desText" presStyleLbl="revTx" presStyleIdx="2" presStyleCnt="4" custLinFactNeighborX="-392" custLinFactNeighborY="-39868">
        <dgm:presLayoutVars>
          <dgm:bulletEnabled val="1"/>
        </dgm:presLayoutVars>
      </dgm:prSet>
      <dgm:spPr/>
    </dgm:pt>
    <dgm:pt modelId="{613AFBCC-2226-42C3-AE60-8EA30A226980}" type="pres">
      <dgm:prSet presAssocID="{540DC221-51E2-4FAE-B747-6911DD337A9B}" presName="spaceV" presStyleCnt="0"/>
      <dgm:spPr/>
    </dgm:pt>
    <dgm:pt modelId="{D17C846E-DFC4-4DB5-94FB-F4A09FF5CF95}" type="pres">
      <dgm:prSet presAssocID="{A3569BFF-5D43-4669-8C3C-4B6D5139FE80}" presName="pair" presStyleCnt="0"/>
      <dgm:spPr/>
    </dgm:pt>
    <dgm:pt modelId="{B4C03488-F20D-4F5E-A0A6-1A322E18F714}" type="pres">
      <dgm:prSet presAssocID="{A3569BFF-5D43-4669-8C3C-4B6D5139FE80}" presName="spaceH" presStyleLbl="node1" presStyleIdx="0" presStyleCnt="0"/>
      <dgm:spPr/>
    </dgm:pt>
    <dgm:pt modelId="{96C1A419-F480-4E48-896D-872B5F0E4DEA}" type="pres">
      <dgm:prSet presAssocID="{A3569BFF-5D43-4669-8C3C-4B6D5139FE80}" presName="desPictures" presStyleLbl="alignImgPlace1" presStyleIdx="3" presStyleCnt="4" custLinFactNeighborX="1862" custLinFactNeighborY="-47899"/>
      <dgm:spPr/>
    </dgm:pt>
    <dgm:pt modelId="{1A78BB51-CE4D-4B0D-BC21-A318641354F2}" type="pres">
      <dgm:prSet presAssocID="{A3569BFF-5D43-4669-8C3C-4B6D5139FE80}" presName="desTextWrapper" presStyleCnt="0"/>
      <dgm:spPr/>
    </dgm:pt>
    <dgm:pt modelId="{0B533583-ECE7-4A0C-A42E-098B0947C075}" type="pres">
      <dgm:prSet presAssocID="{A3569BFF-5D43-4669-8C3C-4B6D5139FE80}" presName="desText" presStyleLbl="revTx" presStyleIdx="3" presStyleCnt="4" custLinFactNeighborX="-5488" custLinFactNeighborY="-31070">
        <dgm:presLayoutVars>
          <dgm:bulletEnabled val="1"/>
        </dgm:presLayoutVars>
      </dgm:prSet>
      <dgm:spPr/>
    </dgm:pt>
    <dgm:pt modelId="{E086BEE3-D76F-4E34-8A07-90A22581DE31}" type="pres">
      <dgm:prSet presAssocID="{950CC6EE-420E-41A9-B98B-0027F1E3D95C}" presName="maxNode" presStyleCnt="0"/>
      <dgm:spPr/>
    </dgm:pt>
    <dgm:pt modelId="{FA2B3F21-B5A6-48C9-9332-5918B271A6AC}" type="pres">
      <dgm:prSet presAssocID="{950CC6EE-420E-41A9-B98B-0027F1E3D95C}" presName="Name33" presStyleCnt="0"/>
      <dgm:spPr/>
    </dgm:pt>
  </dgm:ptLst>
  <dgm:cxnLst>
    <dgm:cxn modelId="{428F3018-FF95-40AC-B15E-07A96C64586F}" type="presOf" srcId="{950CC6EE-420E-41A9-B98B-0027F1E3D95C}" destId="{3B7E6075-5565-481D-9F37-AD68B99714F8}" srcOrd="0" destOrd="0" presId="urn:microsoft.com/office/officeart/2008/layout/AccentedPicture"/>
    <dgm:cxn modelId="{82AAB41B-22CD-4ECF-8718-5952905FDB85}" type="presOf" srcId="{9A954AF9-A299-4038-8684-56A212DECE45}" destId="{6D58919D-4C31-4694-BAD0-BFB5195C31B6}" srcOrd="0" destOrd="0" presId="urn:microsoft.com/office/officeart/2008/layout/AccentedPicture"/>
    <dgm:cxn modelId="{4F8A5446-9A89-4D15-AD82-8DD697F304BF}" srcId="{950CC6EE-420E-41A9-B98B-0027F1E3D95C}" destId="{3F842E26-504F-4D93-AE95-231E1655E837}" srcOrd="0" destOrd="0" parTransId="{63F01EA0-58A7-426C-B158-F1064F32BAE5}" sibTransId="{EC48BAFE-5FD1-42EA-BB09-ED4A44426680}"/>
    <dgm:cxn modelId="{ED7DD36F-7275-4948-BF81-BB873E5BF4DF}" srcId="{950CC6EE-420E-41A9-B98B-0027F1E3D95C}" destId="{9A954AF9-A299-4038-8684-56A212DECE45}" srcOrd="1" destOrd="0" parTransId="{4834416D-996F-407C-B33F-5C9897385355}" sibTransId="{9F6DB2A5-8441-494B-BB82-58A8709956F2}"/>
    <dgm:cxn modelId="{DCE89373-EC89-4B18-98E1-EAE3969300B3}" srcId="{950CC6EE-420E-41A9-B98B-0027F1E3D95C}" destId="{A3569BFF-5D43-4669-8C3C-4B6D5139FE80}" srcOrd="4" destOrd="0" parTransId="{E8D7C021-8531-41A7-AD4D-A755686BBD5A}" sibTransId="{C9A35BDC-4C78-40A4-958C-D09E2F222EC9}"/>
    <dgm:cxn modelId="{D94ABE5A-DD66-4EA5-ABB2-7CB66435B81F}" type="presOf" srcId="{3F842E26-504F-4D93-AE95-231E1655E837}" destId="{F37C7B1D-06E8-434D-BF3F-AFABC1D142EC}" srcOrd="0" destOrd="0" presId="urn:microsoft.com/office/officeart/2008/layout/AccentedPicture"/>
    <dgm:cxn modelId="{ADD6BF8B-F9AB-481B-BCEB-93047B3B2E50}" srcId="{950CC6EE-420E-41A9-B98B-0027F1E3D95C}" destId="{A8A3D8B7-C32E-4BC3-98E1-7A72B8B7973F}" srcOrd="2" destOrd="0" parTransId="{D07D74FB-0DEC-474E-8CA1-A58C8D187B81}" sibTransId="{2C0CFA6B-8BC8-450C-BA7C-51523FA66264}"/>
    <dgm:cxn modelId="{EEF290CC-5168-4BF3-BB07-AFDB07B21C7D}" type="presOf" srcId="{A8A3D8B7-C32E-4BC3-98E1-7A72B8B7973F}" destId="{D2812EC5-E9C4-4E3B-A4E1-1E67A614DC72}" srcOrd="0" destOrd="0" presId="urn:microsoft.com/office/officeart/2008/layout/AccentedPicture"/>
    <dgm:cxn modelId="{0D77E1DB-FCE1-4084-9E9E-EA16D7C9CEEA}" type="presOf" srcId="{25A2881D-BAFE-4405-B0F6-D5DF153E41F3}" destId="{252C9363-F645-47B4-A67C-82D291286685}" srcOrd="0" destOrd="0" presId="urn:microsoft.com/office/officeart/2008/layout/AccentedPicture"/>
    <dgm:cxn modelId="{854ABBE9-7D76-49F1-A067-C0259DCEA3E8}" type="presOf" srcId="{EC48BAFE-5FD1-42EA-BB09-ED4A44426680}" destId="{BA6521AE-6E26-435C-AC91-6D0B6F017AED}" srcOrd="0" destOrd="0" presId="urn:microsoft.com/office/officeart/2008/layout/AccentedPicture"/>
    <dgm:cxn modelId="{106F8FED-7E58-4C9D-8A7A-8F17B2BC98CC}" type="presOf" srcId="{A3569BFF-5D43-4669-8C3C-4B6D5139FE80}" destId="{0B533583-ECE7-4A0C-A42E-098B0947C075}" srcOrd="0" destOrd="0" presId="urn:microsoft.com/office/officeart/2008/layout/AccentedPicture"/>
    <dgm:cxn modelId="{15ADFCED-E9B9-4829-A04A-938BCAEB1298}" srcId="{950CC6EE-420E-41A9-B98B-0027F1E3D95C}" destId="{25A2881D-BAFE-4405-B0F6-D5DF153E41F3}" srcOrd="3" destOrd="0" parTransId="{87723C95-EF18-4232-9FC4-4C97C5B0D59C}" sibTransId="{540DC221-51E2-4FAE-B747-6911DD337A9B}"/>
    <dgm:cxn modelId="{8C0D94C6-D7EB-4BA2-B245-AF8BFA10E007}" type="presParOf" srcId="{3B7E6075-5565-481D-9F37-AD68B99714F8}" destId="{BA6521AE-6E26-435C-AC91-6D0B6F017AED}" srcOrd="0" destOrd="0" presId="urn:microsoft.com/office/officeart/2008/layout/AccentedPicture"/>
    <dgm:cxn modelId="{F317DC3D-E36C-4DE3-BB86-2FB4AFCF1A0B}" type="presParOf" srcId="{3B7E6075-5565-481D-9F37-AD68B99714F8}" destId="{F37C7B1D-06E8-434D-BF3F-AFABC1D142EC}" srcOrd="1" destOrd="0" presId="urn:microsoft.com/office/officeart/2008/layout/AccentedPicture"/>
    <dgm:cxn modelId="{8B709E62-444F-46AB-983F-8B72D3F5CFAE}" type="presParOf" srcId="{3B7E6075-5565-481D-9F37-AD68B99714F8}" destId="{2DB65910-D5FB-463B-BD23-A164AECD290D}" srcOrd="2" destOrd="0" presId="urn:microsoft.com/office/officeart/2008/layout/AccentedPicture"/>
    <dgm:cxn modelId="{6CF9CA13-D0D9-439A-9E44-8466077B541E}" type="presParOf" srcId="{2DB65910-D5FB-463B-BD23-A164AECD290D}" destId="{4227D18E-51A3-465A-8FA7-B27BD7592B10}" srcOrd="0" destOrd="0" presId="urn:microsoft.com/office/officeart/2008/layout/AccentedPicture"/>
    <dgm:cxn modelId="{6BFE6899-DB40-47BC-91EA-00CE5610F1FF}" type="presParOf" srcId="{4227D18E-51A3-465A-8FA7-B27BD7592B10}" destId="{6E07058D-076B-4694-A6E7-A4BD9168A2AA}" srcOrd="0" destOrd="0" presId="urn:microsoft.com/office/officeart/2008/layout/AccentedPicture"/>
    <dgm:cxn modelId="{C78ECB2B-D6F2-4B8D-9D81-0B2DF963107A}" type="presParOf" srcId="{4227D18E-51A3-465A-8FA7-B27BD7592B10}" destId="{A283D81C-DE47-43EE-BB16-86D88F6A9F84}" srcOrd="1" destOrd="0" presId="urn:microsoft.com/office/officeart/2008/layout/AccentedPicture"/>
    <dgm:cxn modelId="{14C589A2-BD69-404C-92F2-9CD878849C49}" type="presParOf" srcId="{4227D18E-51A3-465A-8FA7-B27BD7592B10}" destId="{876791C1-64FA-491A-ABE4-51900587511A}" srcOrd="2" destOrd="0" presId="urn:microsoft.com/office/officeart/2008/layout/AccentedPicture"/>
    <dgm:cxn modelId="{80C8458A-BDD5-4EF6-82BF-CE940100F5F6}" type="presParOf" srcId="{876791C1-64FA-491A-ABE4-51900587511A}" destId="{6D58919D-4C31-4694-BAD0-BFB5195C31B6}" srcOrd="0" destOrd="0" presId="urn:microsoft.com/office/officeart/2008/layout/AccentedPicture"/>
    <dgm:cxn modelId="{A1AF7F54-89DE-4970-9F8C-4EE3D01CF8D9}" type="presParOf" srcId="{2DB65910-D5FB-463B-BD23-A164AECD290D}" destId="{43222F41-FD4D-4298-8963-15A096EF12B9}" srcOrd="1" destOrd="0" presId="urn:microsoft.com/office/officeart/2008/layout/AccentedPicture"/>
    <dgm:cxn modelId="{597C1F28-C7C8-4C83-814C-ED49552D1123}" type="presParOf" srcId="{2DB65910-D5FB-463B-BD23-A164AECD290D}" destId="{E15EBBE7-BACD-4A3D-A9FA-92B63D3B2660}" srcOrd="2" destOrd="0" presId="urn:microsoft.com/office/officeart/2008/layout/AccentedPicture"/>
    <dgm:cxn modelId="{D434388E-F465-4BC7-BC90-DE2B337CF76A}" type="presParOf" srcId="{E15EBBE7-BACD-4A3D-A9FA-92B63D3B2660}" destId="{A9A78504-CCC1-41E9-83A4-0786E7FED75F}" srcOrd="0" destOrd="0" presId="urn:microsoft.com/office/officeart/2008/layout/AccentedPicture"/>
    <dgm:cxn modelId="{35617AD6-BCCA-49B9-837D-62C967E7AA7B}" type="presParOf" srcId="{E15EBBE7-BACD-4A3D-A9FA-92B63D3B2660}" destId="{1E832A5A-060A-46B9-96FB-48A9AF4C0B29}" srcOrd="1" destOrd="0" presId="urn:microsoft.com/office/officeart/2008/layout/AccentedPicture"/>
    <dgm:cxn modelId="{1D9FEC01-0C3E-4DB3-B68D-7482FD8BCCEE}" type="presParOf" srcId="{E15EBBE7-BACD-4A3D-A9FA-92B63D3B2660}" destId="{7819A734-1866-46B8-94DB-63047A1FFCDB}" srcOrd="2" destOrd="0" presId="urn:microsoft.com/office/officeart/2008/layout/AccentedPicture"/>
    <dgm:cxn modelId="{64AD4A13-D598-4797-A630-9C90CC67BD01}" type="presParOf" srcId="{7819A734-1866-46B8-94DB-63047A1FFCDB}" destId="{D2812EC5-E9C4-4E3B-A4E1-1E67A614DC72}" srcOrd="0" destOrd="0" presId="urn:microsoft.com/office/officeart/2008/layout/AccentedPicture"/>
    <dgm:cxn modelId="{DCBBE968-E6FC-4DDA-ABCD-A8F4043DB3EE}" type="presParOf" srcId="{2DB65910-D5FB-463B-BD23-A164AECD290D}" destId="{B0B238CA-E5B1-4EEE-BEF1-DFDF88B24199}" srcOrd="3" destOrd="0" presId="urn:microsoft.com/office/officeart/2008/layout/AccentedPicture"/>
    <dgm:cxn modelId="{E70E8889-93C2-4019-99B8-D4D38656A93F}" type="presParOf" srcId="{2DB65910-D5FB-463B-BD23-A164AECD290D}" destId="{9FE1F4C4-4591-4F83-B372-57260ED76A12}" srcOrd="4" destOrd="0" presId="urn:microsoft.com/office/officeart/2008/layout/AccentedPicture"/>
    <dgm:cxn modelId="{756EC86A-E0EA-41FA-BC74-12E850C618F0}" type="presParOf" srcId="{9FE1F4C4-4591-4F83-B372-57260ED76A12}" destId="{2244C2E8-5647-489B-8C2A-E405B8C613B4}" srcOrd="0" destOrd="0" presId="urn:microsoft.com/office/officeart/2008/layout/AccentedPicture"/>
    <dgm:cxn modelId="{168F63DC-A8F7-4698-97FA-A3FC3A865ECA}" type="presParOf" srcId="{9FE1F4C4-4591-4F83-B372-57260ED76A12}" destId="{47A26AAD-6317-4326-88F3-4AE2DC3496C4}" srcOrd="1" destOrd="0" presId="urn:microsoft.com/office/officeart/2008/layout/AccentedPicture"/>
    <dgm:cxn modelId="{EA10DD93-425E-4F6B-9661-60987FD71A3C}" type="presParOf" srcId="{9FE1F4C4-4591-4F83-B372-57260ED76A12}" destId="{F47DF696-1E79-4C04-81E7-F188C7E82D52}" srcOrd="2" destOrd="0" presId="urn:microsoft.com/office/officeart/2008/layout/AccentedPicture"/>
    <dgm:cxn modelId="{8477CF24-900E-4459-B3C1-583B9AE3F3A2}" type="presParOf" srcId="{F47DF696-1E79-4C04-81E7-F188C7E82D52}" destId="{252C9363-F645-47B4-A67C-82D291286685}" srcOrd="0" destOrd="0" presId="urn:microsoft.com/office/officeart/2008/layout/AccentedPicture"/>
    <dgm:cxn modelId="{1B68887A-A1F0-4B34-A0E0-9BAE485D8D83}" type="presParOf" srcId="{2DB65910-D5FB-463B-BD23-A164AECD290D}" destId="{613AFBCC-2226-42C3-AE60-8EA30A226980}" srcOrd="5" destOrd="0" presId="urn:microsoft.com/office/officeart/2008/layout/AccentedPicture"/>
    <dgm:cxn modelId="{45D2C22F-EE9E-468B-8FC1-E58A0747BD75}" type="presParOf" srcId="{2DB65910-D5FB-463B-BD23-A164AECD290D}" destId="{D17C846E-DFC4-4DB5-94FB-F4A09FF5CF95}" srcOrd="6" destOrd="0" presId="urn:microsoft.com/office/officeart/2008/layout/AccentedPicture"/>
    <dgm:cxn modelId="{45409CDE-3F39-491F-A552-81E11CFEC660}" type="presParOf" srcId="{D17C846E-DFC4-4DB5-94FB-F4A09FF5CF95}" destId="{B4C03488-F20D-4F5E-A0A6-1A322E18F714}" srcOrd="0" destOrd="0" presId="urn:microsoft.com/office/officeart/2008/layout/AccentedPicture"/>
    <dgm:cxn modelId="{9EAD6B0F-2955-4E04-9085-5ABD61572926}" type="presParOf" srcId="{D17C846E-DFC4-4DB5-94FB-F4A09FF5CF95}" destId="{96C1A419-F480-4E48-896D-872B5F0E4DEA}" srcOrd="1" destOrd="0" presId="urn:microsoft.com/office/officeart/2008/layout/AccentedPicture"/>
    <dgm:cxn modelId="{1DC957EF-0C18-41AC-B045-30FB10CC42FA}" type="presParOf" srcId="{D17C846E-DFC4-4DB5-94FB-F4A09FF5CF95}" destId="{1A78BB51-CE4D-4B0D-BC21-A318641354F2}" srcOrd="2" destOrd="0" presId="urn:microsoft.com/office/officeart/2008/layout/AccentedPicture"/>
    <dgm:cxn modelId="{9EA6271E-B8A2-4124-BC7A-DBD53C2AAEE0}" type="presParOf" srcId="{1A78BB51-CE4D-4B0D-BC21-A318641354F2}" destId="{0B533583-ECE7-4A0C-A42E-098B0947C075}" srcOrd="0" destOrd="0" presId="urn:microsoft.com/office/officeart/2008/layout/AccentedPicture"/>
    <dgm:cxn modelId="{B33657E1-4793-464F-A8AD-4A21BF06893F}" type="presParOf" srcId="{3B7E6075-5565-481D-9F37-AD68B99714F8}" destId="{E086BEE3-D76F-4E34-8A07-90A22581DE31}" srcOrd="3" destOrd="0" presId="urn:microsoft.com/office/officeart/2008/layout/AccentedPicture"/>
    <dgm:cxn modelId="{CA812350-C866-419C-B72A-C241EB3536AF}" type="presParOf" srcId="{E086BEE3-D76F-4E34-8A07-90A22581DE31}" destId="{FA2B3F21-B5A6-48C9-9332-5918B271A6AC}"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046829-1770-4918-BA5A-144B412973DF}" type="doc">
      <dgm:prSet loTypeId="urn:microsoft.com/office/officeart/2005/8/layout/equation2" loCatId="relationship" qsTypeId="urn:microsoft.com/office/officeart/2005/8/quickstyle/simple1" qsCatId="simple" csTypeId="urn:microsoft.com/office/officeart/2005/8/colors/colorful2" csCatId="colorful" phldr="1"/>
      <dgm:spPr/>
    </dgm:pt>
    <dgm:pt modelId="{C38FD56E-4A6B-4073-93F6-5F4B28291BFB}">
      <dgm:prSet phldrT="[Κείμενο]"/>
      <dgm:spPr/>
      <dgm:t>
        <a:bodyPr/>
        <a:lstStyle/>
        <a:p>
          <a:r>
            <a:rPr lang="el-GR" dirty="0"/>
            <a:t>Ευρωπαϊκό Κοινοβούλιο</a:t>
          </a:r>
        </a:p>
      </dgm:t>
    </dgm:pt>
    <dgm:pt modelId="{E76DC070-FAC2-4C3D-A33D-DC9E351D412D}" type="parTrans" cxnId="{51475D12-AD81-4E84-8294-AA00D77E7CE2}">
      <dgm:prSet/>
      <dgm:spPr/>
      <dgm:t>
        <a:bodyPr/>
        <a:lstStyle/>
        <a:p>
          <a:endParaRPr lang="el-GR"/>
        </a:p>
      </dgm:t>
    </dgm:pt>
    <dgm:pt modelId="{1569D0CA-1506-424B-958D-BC33E0048879}" type="sibTrans" cxnId="{51475D12-AD81-4E84-8294-AA00D77E7CE2}">
      <dgm:prSet/>
      <dgm:spPr/>
      <dgm:t>
        <a:bodyPr/>
        <a:lstStyle/>
        <a:p>
          <a:endParaRPr lang="el-GR"/>
        </a:p>
      </dgm:t>
    </dgm:pt>
    <dgm:pt modelId="{57C85884-EE70-45DB-80CE-EE89EF7E80F6}">
      <dgm:prSet phldrT="[Κείμενο]"/>
      <dgm:spPr/>
      <dgm:t>
        <a:bodyPr/>
        <a:lstStyle/>
        <a:p>
          <a:r>
            <a:rPr lang="el-GR" dirty="0"/>
            <a:t>Ευρωπαϊκό Συμβούλιο</a:t>
          </a:r>
        </a:p>
      </dgm:t>
    </dgm:pt>
    <dgm:pt modelId="{EBD6F004-AECE-41B1-94EE-58618355A04C}" type="parTrans" cxnId="{D27F0BB6-059D-4E2F-9872-0A4484ECD6AA}">
      <dgm:prSet/>
      <dgm:spPr/>
      <dgm:t>
        <a:bodyPr/>
        <a:lstStyle/>
        <a:p>
          <a:endParaRPr lang="el-GR"/>
        </a:p>
      </dgm:t>
    </dgm:pt>
    <dgm:pt modelId="{8A795E4A-C93A-4174-8562-FC8A4B5E020E}" type="sibTrans" cxnId="{D27F0BB6-059D-4E2F-9872-0A4484ECD6AA}">
      <dgm:prSet/>
      <dgm:spPr/>
      <dgm:t>
        <a:bodyPr/>
        <a:lstStyle/>
        <a:p>
          <a:endParaRPr lang="el-GR"/>
        </a:p>
      </dgm:t>
    </dgm:pt>
    <dgm:pt modelId="{EAB358F7-4462-45EC-92CC-9D0E07B233D0}">
      <dgm:prSet phldrT="[Κείμενο]"/>
      <dgm:spPr/>
      <dgm:t>
        <a:bodyPr/>
        <a:lstStyle/>
        <a:p>
          <a:r>
            <a:rPr lang="el-GR" dirty="0"/>
            <a:t>Η συνδιαλλαγή είναι το τρίτο και τελευταίο στάδιο της συνήθους νομοθετικής διαδικασίας. Λαμβάνει χώρα όταν το Κοινοβούλιο και το Συμβούλιο δεν μπορούν να καταλήξουν σε συμφωνία σχετικά με νομοθετική πρόταση κατά τη διάρκεια των πρώτων δύο αναγνώσεων. Οι αντιπροσωπίες του Συμβουλίου και του Κοινοβουλίου αναζητούν μια συμβιβαστική λύση αποδεκτή και από τα δύο όργανα.</a:t>
          </a:r>
        </a:p>
      </dgm:t>
    </dgm:pt>
    <dgm:pt modelId="{98B6E9A4-8EAB-49D6-853D-8E2D984966FF}" type="parTrans" cxnId="{B7BD5A66-5D58-4485-A21E-0C001191EC51}">
      <dgm:prSet/>
      <dgm:spPr/>
      <dgm:t>
        <a:bodyPr/>
        <a:lstStyle/>
        <a:p>
          <a:endParaRPr lang="el-GR"/>
        </a:p>
      </dgm:t>
    </dgm:pt>
    <dgm:pt modelId="{9D0B83B2-3168-4C75-9EC3-387FBDB53E73}" type="sibTrans" cxnId="{B7BD5A66-5D58-4485-A21E-0C001191EC51}">
      <dgm:prSet/>
      <dgm:spPr/>
      <dgm:t>
        <a:bodyPr/>
        <a:lstStyle/>
        <a:p>
          <a:endParaRPr lang="el-GR"/>
        </a:p>
      </dgm:t>
    </dgm:pt>
    <dgm:pt modelId="{10E2E443-9B56-4315-9A75-2295B135EEDD}" type="pres">
      <dgm:prSet presAssocID="{6F046829-1770-4918-BA5A-144B412973DF}" presName="Name0" presStyleCnt="0">
        <dgm:presLayoutVars>
          <dgm:dir/>
          <dgm:resizeHandles val="exact"/>
        </dgm:presLayoutVars>
      </dgm:prSet>
      <dgm:spPr/>
    </dgm:pt>
    <dgm:pt modelId="{F5DA1CE9-5B4A-4220-AFDE-444D7345762B}" type="pres">
      <dgm:prSet presAssocID="{6F046829-1770-4918-BA5A-144B412973DF}" presName="vNodes" presStyleCnt="0"/>
      <dgm:spPr/>
    </dgm:pt>
    <dgm:pt modelId="{4F82CF37-1CD7-43E4-B018-BCD0D6352B4A}" type="pres">
      <dgm:prSet presAssocID="{C38FD56E-4A6B-4073-93F6-5F4B28291BFB}" presName="node" presStyleLbl="node1" presStyleIdx="0" presStyleCnt="3">
        <dgm:presLayoutVars>
          <dgm:bulletEnabled val="1"/>
        </dgm:presLayoutVars>
      </dgm:prSet>
      <dgm:spPr/>
    </dgm:pt>
    <dgm:pt modelId="{28B03BAE-2BFD-48B9-9A59-8EFCBA5730FD}" type="pres">
      <dgm:prSet presAssocID="{1569D0CA-1506-424B-958D-BC33E0048879}" presName="spacerT" presStyleCnt="0"/>
      <dgm:spPr/>
    </dgm:pt>
    <dgm:pt modelId="{29BD8FFB-4C0D-4711-BCB0-CE4785800447}" type="pres">
      <dgm:prSet presAssocID="{1569D0CA-1506-424B-958D-BC33E0048879}" presName="sibTrans" presStyleLbl="sibTrans2D1" presStyleIdx="0" presStyleCnt="2"/>
      <dgm:spPr/>
    </dgm:pt>
    <dgm:pt modelId="{57DF13C0-93F8-4FC0-9A4A-1ADE6354AC2F}" type="pres">
      <dgm:prSet presAssocID="{1569D0CA-1506-424B-958D-BC33E0048879}" presName="spacerB" presStyleCnt="0"/>
      <dgm:spPr/>
    </dgm:pt>
    <dgm:pt modelId="{8CED445E-1496-4D4D-850D-820E6C2D7058}" type="pres">
      <dgm:prSet presAssocID="{57C85884-EE70-45DB-80CE-EE89EF7E80F6}" presName="node" presStyleLbl="node1" presStyleIdx="1" presStyleCnt="3">
        <dgm:presLayoutVars>
          <dgm:bulletEnabled val="1"/>
        </dgm:presLayoutVars>
      </dgm:prSet>
      <dgm:spPr/>
    </dgm:pt>
    <dgm:pt modelId="{AE8167C2-14D1-47D9-849A-9301DA270716}" type="pres">
      <dgm:prSet presAssocID="{6F046829-1770-4918-BA5A-144B412973DF}" presName="sibTransLast" presStyleLbl="sibTrans2D1" presStyleIdx="1" presStyleCnt="2"/>
      <dgm:spPr/>
    </dgm:pt>
    <dgm:pt modelId="{A8A17374-1480-49ED-A982-3E04BDF21F1E}" type="pres">
      <dgm:prSet presAssocID="{6F046829-1770-4918-BA5A-144B412973DF}" presName="connectorText" presStyleLbl="sibTrans2D1" presStyleIdx="1" presStyleCnt="2"/>
      <dgm:spPr/>
    </dgm:pt>
    <dgm:pt modelId="{C5C2E906-2DEC-4A2C-925A-4EC8AAE79A53}" type="pres">
      <dgm:prSet presAssocID="{6F046829-1770-4918-BA5A-144B412973DF}" presName="lastNode" presStyleLbl="node1" presStyleIdx="2" presStyleCnt="3" custScaleX="185218" custScaleY="97939">
        <dgm:presLayoutVars>
          <dgm:bulletEnabled val="1"/>
        </dgm:presLayoutVars>
      </dgm:prSet>
      <dgm:spPr/>
    </dgm:pt>
  </dgm:ptLst>
  <dgm:cxnLst>
    <dgm:cxn modelId="{51475D12-AD81-4E84-8294-AA00D77E7CE2}" srcId="{6F046829-1770-4918-BA5A-144B412973DF}" destId="{C38FD56E-4A6B-4073-93F6-5F4B28291BFB}" srcOrd="0" destOrd="0" parTransId="{E76DC070-FAC2-4C3D-A33D-DC9E351D412D}" sibTransId="{1569D0CA-1506-424B-958D-BC33E0048879}"/>
    <dgm:cxn modelId="{D614FE1E-459C-4654-932C-0540DC8A738C}" type="presOf" srcId="{C38FD56E-4A6B-4073-93F6-5F4B28291BFB}" destId="{4F82CF37-1CD7-43E4-B018-BCD0D6352B4A}" srcOrd="0" destOrd="0" presId="urn:microsoft.com/office/officeart/2005/8/layout/equation2"/>
    <dgm:cxn modelId="{8AEE5F23-D75B-4477-A5CB-6D5FA94B8933}" type="presOf" srcId="{8A795E4A-C93A-4174-8562-FC8A4B5E020E}" destId="{A8A17374-1480-49ED-A982-3E04BDF21F1E}" srcOrd="1" destOrd="0" presId="urn:microsoft.com/office/officeart/2005/8/layout/equation2"/>
    <dgm:cxn modelId="{35BDAE34-64E1-42BC-970D-31E160B146B4}" type="presOf" srcId="{EAB358F7-4462-45EC-92CC-9D0E07B233D0}" destId="{C5C2E906-2DEC-4A2C-925A-4EC8AAE79A53}" srcOrd="0" destOrd="0" presId="urn:microsoft.com/office/officeart/2005/8/layout/equation2"/>
    <dgm:cxn modelId="{B7BD5A66-5D58-4485-A21E-0C001191EC51}" srcId="{6F046829-1770-4918-BA5A-144B412973DF}" destId="{EAB358F7-4462-45EC-92CC-9D0E07B233D0}" srcOrd="2" destOrd="0" parTransId="{98B6E9A4-8EAB-49D6-853D-8E2D984966FF}" sibTransId="{9D0B83B2-3168-4C75-9EC3-387FBDB53E73}"/>
    <dgm:cxn modelId="{D93E466D-2DB9-4D32-8729-C77742B1B11E}" type="presOf" srcId="{6F046829-1770-4918-BA5A-144B412973DF}" destId="{10E2E443-9B56-4315-9A75-2295B135EEDD}" srcOrd="0" destOrd="0" presId="urn:microsoft.com/office/officeart/2005/8/layout/equation2"/>
    <dgm:cxn modelId="{D27F0BB6-059D-4E2F-9872-0A4484ECD6AA}" srcId="{6F046829-1770-4918-BA5A-144B412973DF}" destId="{57C85884-EE70-45DB-80CE-EE89EF7E80F6}" srcOrd="1" destOrd="0" parTransId="{EBD6F004-AECE-41B1-94EE-58618355A04C}" sibTransId="{8A795E4A-C93A-4174-8562-FC8A4B5E020E}"/>
    <dgm:cxn modelId="{7DCA6CE2-29D3-4BAC-B1DC-F6A8BCFFC72D}" type="presOf" srcId="{57C85884-EE70-45DB-80CE-EE89EF7E80F6}" destId="{8CED445E-1496-4D4D-850D-820E6C2D7058}" srcOrd="0" destOrd="0" presId="urn:microsoft.com/office/officeart/2005/8/layout/equation2"/>
    <dgm:cxn modelId="{D7B0D4EB-B33E-4E5D-83A9-757B3C69A068}" type="presOf" srcId="{8A795E4A-C93A-4174-8562-FC8A4B5E020E}" destId="{AE8167C2-14D1-47D9-849A-9301DA270716}" srcOrd="0" destOrd="0" presId="urn:microsoft.com/office/officeart/2005/8/layout/equation2"/>
    <dgm:cxn modelId="{3201CCF4-2083-4662-85E7-D8A80A2881F8}" type="presOf" srcId="{1569D0CA-1506-424B-958D-BC33E0048879}" destId="{29BD8FFB-4C0D-4711-BCB0-CE4785800447}" srcOrd="0" destOrd="0" presId="urn:microsoft.com/office/officeart/2005/8/layout/equation2"/>
    <dgm:cxn modelId="{C1E6B928-0808-43F3-8200-7D53F9758058}" type="presParOf" srcId="{10E2E443-9B56-4315-9A75-2295B135EEDD}" destId="{F5DA1CE9-5B4A-4220-AFDE-444D7345762B}" srcOrd="0" destOrd="0" presId="urn:microsoft.com/office/officeart/2005/8/layout/equation2"/>
    <dgm:cxn modelId="{C82F97E8-B84D-48E4-9245-1B69203AE9D7}" type="presParOf" srcId="{F5DA1CE9-5B4A-4220-AFDE-444D7345762B}" destId="{4F82CF37-1CD7-43E4-B018-BCD0D6352B4A}" srcOrd="0" destOrd="0" presId="urn:microsoft.com/office/officeart/2005/8/layout/equation2"/>
    <dgm:cxn modelId="{ABF7F46D-BAA5-451C-A4A8-0006D9CC4865}" type="presParOf" srcId="{F5DA1CE9-5B4A-4220-AFDE-444D7345762B}" destId="{28B03BAE-2BFD-48B9-9A59-8EFCBA5730FD}" srcOrd="1" destOrd="0" presId="urn:microsoft.com/office/officeart/2005/8/layout/equation2"/>
    <dgm:cxn modelId="{A92E8E5F-9083-4246-9626-D22E8CF85660}" type="presParOf" srcId="{F5DA1CE9-5B4A-4220-AFDE-444D7345762B}" destId="{29BD8FFB-4C0D-4711-BCB0-CE4785800447}" srcOrd="2" destOrd="0" presId="urn:microsoft.com/office/officeart/2005/8/layout/equation2"/>
    <dgm:cxn modelId="{7D961CB7-DA8D-47B1-B33F-8AFF66B50E79}" type="presParOf" srcId="{F5DA1CE9-5B4A-4220-AFDE-444D7345762B}" destId="{57DF13C0-93F8-4FC0-9A4A-1ADE6354AC2F}" srcOrd="3" destOrd="0" presId="urn:microsoft.com/office/officeart/2005/8/layout/equation2"/>
    <dgm:cxn modelId="{3DBF58D9-9A42-47C7-BFFC-3CD00448C902}" type="presParOf" srcId="{F5DA1CE9-5B4A-4220-AFDE-444D7345762B}" destId="{8CED445E-1496-4D4D-850D-820E6C2D7058}" srcOrd="4" destOrd="0" presId="urn:microsoft.com/office/officeart/2005/8/layout/equation2"/>
    <dgm:cxn modelId="{70D0DDAC-8B27-4149-B3FC-1ED5D7D90F98}" type="presParOf" srcId="{10E2E443-9B56-4315-9A75-2295B135EEDD}" destId="{AE8167C2-14D1-47D9-849A-9301DA270716}" srcOrd="1" destOrd="0" presId="urn:microsoft.com/office/officeart/2005/8/layout/equation2"/>
    <dgm:cxn modelId="{9FBA9E46-E27F-432D-BB22-A931038D76DA}" type="presParOf" srcId="{AE8167C2-14D1-47D9-849A-9301DA270716}" destId="{A8A17374-1480-49ED-A982-3E04BDF21F1E}" srcOrd="0" destOrd="0" presId="urn:microsoft.com/office/officeart/2005/8/layout/equation2"/>
    <dgm:cxn modelId="{422D0CDC-6311-4454-B4A7-30B66D1E8F04}" type="presParOf" srcId="{10E2E443-9B56-4315-9A75-2295B135EEDD}" destId="{C5C2E906-2DEC-4A2C-925A-4EC8AAE79A5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DFB36-6E97-474D-8127-E65FF9C993BB}">
      <dsp:nvSpPr>
        <dsp:cNvPr id="0" name=""/>
        <dsp:cNvSpPr/>
      </dsp:nvSpPr>
      <dsp:spPr>
        <a:xfrm>
          <a:off x="10264" y="1184907"/>
          <a:ext cx="3067927" cy="1840756"/>
        </a:xfrm>
        <a:prstGeom prst="roundRect">
          <a:avLst>
            <a:gd name="adj" fmla="val 10000"/>
          </a:avLst>
        </a:prstGeom>
        <a:gradFill rotWithShape="0">
          <a:gsLst>
            <a:gs pos="0">
              <a:schemeClr val="accent4">
                <a:shade val="50000"/>
                <a:hueOff val="0"/>
                <a:satOff val="0"/>
                <a:lumOff val="0"/>
                <a:alphaOff val="0"/>
                <a:satMod val="103000"/>
                <a:lumMod val="102000"/>
                <a:tint val="94000"/>
              </a:schemeClr>
            </a:gs>
            <a:gs pos="50000">
              <a:schemeClr val="accent4">
                <a:shade val="50000"/>
                <a:hueOff val="0"/>
                <a:satOff val="0"/>
                <a:lumOff val="0"/>
                <a:alphaOff val="0"/>
                <a:satMod val="110000"/>
                <a:lumMod val="100000"/>
                <a:shade val="100000"/>
              </a:schemeClr>
            </a:gs>
            <a:gs pos="100000">
              <a:schemeClr val="accent4">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0" i="0" kern="1200" dirty="0"/>
            <a:t>Διαβούλευση με τις αρμόδιες τεχνικές υπηρεσίες</a:t>
          </a:r>
          <a:endParaRPr lang="el-GR" sz="2100" kern="1200" dirty="0"/>
        </a:p>
      </dsp:txBody>
      <dsp:txXfrm>
        <a:off x="64178" y="1238821"/>
        <a:ext cx="2960099" cy="1732928"/>
      </dsp:txXfrm>
    </dsp:sp>
    <dsp:sp modelId="{5EB2D1E2-ACE8-4E14-B3D5-05340C41870D}">
      <dsp:nvSpPr>
        <dsp:cNvPr id="0" name=""/>
        <dsp:cNvSpPr/>
      </dsp:nvSpPr>
      <dsp:spPr>
        <a:xfrm>
          <a:off x="3384984" y="1724862"/>
          <a:ext cx="650400" cy="760845"/>
        </a:xfrm>
        <a:prstGeom prst="rightArrow">
          <a:avLst>
            <a:gd name="adj1" fmla="val 60000"/>
            <a:gd name="adj2" fmla="val 50000"/>
          </a:avLst>
        </a:prstGeom>
        <a:gradFill rotWithShape="0">
          <a:gsLst>
            <a:gs pos="0">
              <a:schemeClr val="accent4">
                <a:shade val="90000"/>
                <a:hueOff val="0"/>
                <a:satOff val="0"/>
                <a:lumOff val="0"/>
                <a:alphaOff val="0"/>
                <a:satMod val="103000"/>
                <a:lumMod val="102000"/>
                <a:tint val="94000"/>
              </a:schemeClr>
            </a:gs>
            <a:gs pos="50000">
              <a:schemeClr val="accent4">
                <a:shade val="90000"/>
                <a:hueOff val="0"/>
                <a:satOff val="0"/>
                <a:lumOff val="0"/>
                <a:alphaOff val="0"/>
                <a:satMod val="110000"/>
                <a:lumMod val="100000"/>
                <a:shade val="100000"/>
              </a:schemeClr>
            </a:gs>
            <a:gs pos="100000">
              <a:schemeClr val="accent4">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l-GR" sz="1700" kern="1200"/>
        </a:p>
      </dsp:txBody>
      <dsp:txXfrm>
        <a:off x="3384984" y="1877031"/>
        <a:ext cx="455280" cy="456507"/>
      </dsp:txXfrm>
    </dsp:sp>
    <dsp:sp modelId="{8575F341-7C5B-4D32-A033-70F63B8FC71F}">
      <dsp:nvSpPr>
        <dsp:cNvPr id="0" name=""/>
        <dsp:cNvSpPr/>
      </dsp:nvSpPr>
      <dsp:spPr>
        <a:xfrm>
          <a:off x="4305362" y="1184907"/>
          <a:ext cx="3067927" cy="1840756"/>
        </a:xfrm>
        <a:prstGeom prst="roundRect">
          <a:avLst>
            <a:gd name="adj" fmla="val 10000"/>
          </a:avLst>
        </a:prstGeom>
        <a:gradFill rotWithShape="0">
          <a:gsLst>
            <a:gs pos="0">
              <a:schemeClr val="accent4">
                <a:shade val="50000"/>
                <a:hueOff val="-511607"/>
                <a:satOff val="-955"/>
                <a:lumOff val="32228"/>
                <a:alphaOff val="0"/>
                <a:satMod val="103000"/>
                <a:lumMod val="102000"/>
                <a:tint val="94000"/>
              </a:schemeClr>
            </a:gs>
            <a:gs pos="50000">
              <a:schemeClr val="accent4">
                <a:shade val="50000"/>
                <a:hueOff val="-511607"/>
                <a:satOff val="-955"/>
                <a:lumOff val="32228"/>
                <a:alphaOff val="0"/>
                <a:satMod val="110000"/>
                <a:lumMod val="100000"/>
                <a:shade val="100000"/>
              </a:schemeClr>
            </a:gs>
            <a:gs pos="100000">
              <a:schemeClr val="accent4">
                <a:shade val="50000"/>
                <a:hueOff val="-511607"/>
                <a:satOff val="-955"/>
                <a:lumOff val="322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Εξέταση από τις αρμόδιες επιτροπές του Ευρωπαϊκού Κοινοβουλίου (ΕΚ).</a:t>
          </a:r>
        </a:p>
      </dsp:txBody>
      <dsp:txXfrm>
        <a:off x="4359276" y="1238821"/>
        <a:ext cx="2960099" cy="1732928"/>
      </dsp:txXfrm>
    </dsp:sp>
    <dsp:sp modelId="{481BF9A7-A947-49AE-92DF-39612593ACEB}">
      <dsp:nvSpPr>
        <dsp:cNvPr id="0" name=""/>
        <dsp:cNvSpPr/>
      </dsp:nvSpPr>
      <dsp:spPr>
        <a:xfrm>
          <a:off x="7680082" y="1724862"/>
          <a:ext cx="650400" cy="760845"/>
        </a:xfrm>
        <a:prstGeom prst="rightArrow">
          <a:avLst>
            <a:gd name="adj1" fmla="val 60000"/>
            <a:gd name="adj2" fmla="val 50000"/>
          </a:avLst>
        </a:prstGeom>
        <a:gradFill rotWithShape="0">
          <a:gsLst>
            <a:gs pos="0">
              <a:schemeClr val="accent4">
                <a:shade val="90000"/>
                <a:hueOff val="-815912"/>
                <a:satOff val="-1469"/>
                <a:lumOff val="39123"/>
                <a:alphaOff val="0"/>
                <a:satMod val="103000"/>
                <a:lumMod val="102000"/>
                <a:tint val="94000"/>
              </a:schemeClr>
            </a:gs>
            <a:gs pos="50000">
              <a:schemeClr val="accent4">
                <a:shade val="90000"/>
                <a:hueOff val="-815912"/>
                <a:satOff val="-1469"/>
                <a:lumOff val="39123"/>
                <a:alphaOff val="0"/>
                <a:satMod val="110000"/>
                <a:lumMod val="100000"/>
                <a:shade val="100000"/>
              </a:schemeClr>
            </a:gs>
            <a:gs pos="100000">
              <a:schemeClr val="accent4">
                <a:shade val="90000"/>
                <a:hueOff val="-815912"/>
                <a:satOff val="-1469"/>
                <a:lumOff val="391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l-GR" sz="1700" kern="1200"/>
        </a:p>
      </dsp:txBody>
      <dsp:txXfrm>
        <a:off x="7680082" y="1877031"/>
        <a:ext cx="455280" cy="456507"/>
      </dsp:txXfrm>
    </dsp:sp>
    <dsp:sp modelId="{D9DEB70D-B10A-4EEB-98FA-5832D9463831}">
      <dsp:nvSpPr>
        <dsp:cNvPr id="0" name=""/>
        <dsp:cNvSpPr/>
      </dsp:nvSpPr>
      <dsp:spPr>
        <a:xfrm>
          <a:off x="8600461" y="1184907"/>
          <a:ext cx="3067927" cy="1840756"/>
        </a:xfrm>
        <a:prstGeom prst="roundRect">
          <a:avLst>
            <a:gd name="adj" fmla="val 10000"/>
          </a:avLst>
        </a:prstGeom>
        <a:gradFill rotWithShape="0">
          <a:gsLst>
            <a:gs pos="0">
              <a:schemeClr val="accent4">
                <a:shade val="50000"/>
                <a:hueOff val="-511607"/>
                <a:satOff val="-955"/>
                <a:lumOff val="32228"/>
                <a:alphaOff val="0"/>
                <a:satMod val="103000"/>
                <a:lumMod val="102000"/>
                <a:tint val="94000"/>
              </a:schemeClr>
            </a:gs>
            <a:gs pos="50000">
              <a:schemeClr val="accent4">
                <a:shade val="50000"/>
                <a:hueOff val="-511607"/>
                <a:satOff val="-955"/>
                <a:lumOff val="32228"/>
                <a:alphaOff val="0"/>
                <a:satMod val="110000"/>
                <a:lumMod val="100000"/>
                <a:shade val="100000"/>
              </a:schemeClr>
            </a:gs>
            <a:gs pos="100000">
              <a:schemeClr val="accent4">
                <a:shade val="50000"/>
                <a:hueOff val="-511607"/>
                <a:satOff val="-955"/>
                <a:lumOff val="322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Διαπραγματεύσεις, τροπολογίες και ψηφοφορία στην Ολομέλεια του ΕΚ.</a:t>
          </a:r>
        </a:p>
      </dsp:txBody>
      <dsp:txXfrm>
        <a:off x="8654375" y="1238821"/>
        <a:ext cx="2960099" cy="1732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521AE-6E26-435C-AC91-6D0B6F017AED}">
      <dsp:nvSpPr>
        <dsp:cNvPr id="0" name=""/>
        <dsp:cNvSpPr/>
      </dsp:nvSpPr>
      <dsp:spPr>
        <a:xfrm>
          <a:off x="1698462" y="0"/>
          <a:ext cx="4365064" cy="3558671"/>
        </a:xfrm>
        <a:prstGeom prst="roundRect">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F37C7B1D-06E8-434D-BF3F-AFABC1D142EC}">
      <dsp:nvSpPr>
        <dsp:cNvPr id="0" name=""/>
        <dsp:cNvSpPr/>
      </dsp:nvSpPr>
      <dsp:spPr>
        <a:xfrm>
          <a:off x="2336611" y="0"/>
          <a:ext cx="2714891" cy="3316268"/>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b" anchorCtr="0">
          <a:noAutofit/>
        </a:bodyPr>
        <a:lstStyle/>
        <a:p>
          <a:pPr marL="0" lvl="0" indent="0" algn="l" defTabSz="755650">
            <a:lnSpc>
              <a:spcPct val="90000"/>
            </a:lnSpc>
            <a:spcBef>
              <a:spcPct val="0"/>
            </a:spcBef>
            <a:spcAft>
              <a:spcPct val="35000"/>
            </a:spcAft>
            <a:buNone/>
          </a:pPr>
          <a:r>
            <a:rPr lang="el-GR" sz="1700" kern="1200" dirty="0">
              <a:solidFill>
                <a:schemeClr val="tx1"/>
              </a:solidFill>
            </a:rPr>
            <a:t>Άτυπες συναντήσεις με σκοπό να επιτευχθεί συμφωνία (επί δέσμης τροπολογιών ή επί νομοθετικών κειμένων) η οποία θα είναι αποδεκτή τόσο από το Συμβούλιο όσο και από το Κοινοβούλιο</a:t>
          </a:r>
        </a:p>
      </dsp:txBody>
      <dsp:txXfrm>
        <a:off x="2336611" y="0"/>
        <a:ext cx="2714891" cy="3316268"/>
      </dsp:txXfrm>
    </dsp:sp>
    <dsp:sp modelId="{A283D81C-DE47-43EE-BB16-86D88F6A9F84}">
      <dsp:nvSpPr>
        <dsp:cNvPr id="0" name=""/>
        <dsp:cNvSpPr/>
      </dsp:nvSpPr>
      <dsp:spPr>
        <a:xfrm>
          <a:off x="8416435" y="3053550"/>
          <a:ext cx="861379" cy="861379"/>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D58919D-4C31-4694-BAD0-BFB5195C31B6}">
      <dsp:nvSpPr>
        <dsp:cNvPr id="0" name=""/>
        <dsp:cNvSpPr/>
      </dsp:nvSpPr>
      <dsp:spPr>
        <a:xfrm>
          <a:off x="5751295" y="-134930"/>
          <a:ext cx="1783445" cy="861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0" tIns="58420" rIns="116840" bIns="58420" numCol="1" spcCol="1270" anchor="ctr" anchorCtr="0">
          <a:noAutofit/>
        </a:bodyPr>
        <a:lstStyle/>
        <a:p>
          <a:pPr marL="0" lvl="0" indent="0" algn="l" defTabSz="2044700">
            <a:lnSpc>
              <a:spcPct val="90000"/>
            </a:lnSpc>
            <a:spcBef>
              <a:spcPct val="0"/>
            </a:spcBef>
            <a:spcAft>
              <a:spcPct val="35000"/>
            </a:spcAft>
            <a:buNone/>
          </a:pPr>
          <a:endParaRPr lang="el-GR" sz="4600" kern="1200" dirty="0"/>
        </a:p>
      </dsp:txBody>
      <dsp:txXfrm>
        <a:off x="5751295" y="-134930"/>
        <a:ext cx="1783445" cy="861379"/>
      </dsp:txXfrm>
    </dsp:sp>
    <dsp:sp modelId="{1E832A5A-060A-46B9-96FB-48A9AF4C0B29}">
      <dsp:nvSpPr>
        <dsp:cNvPr id="0" name=""/>
        <dsp:cNvSpPr/>
      </dsp:nvSpPr>
      <dsp:spPr>
        <a:xfrm>
          <a:off x="4889915" y="257031"/>
          <a:ext cx="861379" cy="861379"/>
        </a:xfrm>
        <a:prstGeom prst="ellipse">
          <a:avLst/>
        </a:prstGeom>
        <a:gradFill rotWithShape="0">
          <a:gsLst>
            <a:gs pos="0">
              <a:schemeClr val="accent3">
                <a:tint val="50000"/>
                <a:hueOff val="-2277599"/>
                <a:satOff val="23062"/>
                <a:lumOff val="5256"/>
                <a:alphaOff val="0"/>
                <a:satMod val="103000"/>
                <a:lumMod val="102000"/>
                <a:tint val="94000"/>
              </a:schemeClr>
            </a:gs>
            <a:gs pos="50000">
              <a:schemeClr val="accent3">
                <a:tint val="50000"/>
                <a:hueOff val="-2277599"/>
                <a:satOff val="23062"/>
                <a:lumOff val="5256"/>
                <a:alphaOff val="0"/>
                <a:satMod val="110000"/>
                <a:lumMod val="100000"/>
                <a:shade val="100000"/>
              </a:schemeClr>
            </a:gs>
            <a:gs pos="100000">
              <a:schemeClr val="accent3">
                <a:tint val="50000"/>
                <a:hueOff val="-2277599"/>
                <a:satOff val="23062"/>
                <a:lumOff val="5256"/>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2812EC5-E9C4-4E3B-A4E1-1E67A614DC72}">
      <dsp:nvSpPr>
        <dsp:cNvPr id="0" name=""/>
        <dsp:cNvSpPr/>
      </dsp:nvSpPr>
      <dsp:spPr>
        <a:xfrm>
          <a:off x="5742681" y="212420"/>
          <a:ext cx="1783445" cy="861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l-GR" sz="1800" kern="1200" dirty="0"/>
            <a:t>Ευρωπαϊκό Κοινοβούλιο</a:t>
          </a:r>
        </a:p>
      </dsp:txBody>
      <dsp:txXfrm>
        <a:off x="5742681" y="212420"/>
        <a:ext cx="1783445" cy="861379"/>
      </dsp:txXfrm>
    </dsp:sp>
    <dsp:sp modelId="{47A26AAD-6317-4326-88F3-4AE2DC3496C4}">
      <dsp:nvSpPr>
        <dsp:cNvPr id="0" name=""/>
        <dsp:cNvSpPr/>
      </dsp:nvSpPr>
      <dsp:spPr>
        <a:xfrm>
          <a:off x="4923371" y="1451876"/>
          <a:ext cx="861379" cy="861379"/>
        </a:xfrm>
        <a:prstGeom prst="ellipse">
          <a:avLst/>
        </a:prstGeom>
        <a:gradFill rotWithShape="0">
          <a:gsLst>
            <a:gs pos="0">
              <a:schemeClr val="accent3">
                <a:tint val="50000"/>
                <a:hueOff val="-4555198"/>
                <a:satOff val="46123"/>
                <a:lumOff val="10511"/>
                <a:alphaOff val="0"/>
                <a:satMod val="103000"/>
                <a:lumMod val="102000"/>
                <a:tint val="94000"/>
              </a:schemeClr>
            </a:gs>
            <a:gs pos="50000">
              <a:schemeClr val="accent3">
                <a:tint val="50000"/>
                <a:hueOff val="-4555198"/>
                <a:satOff val="46123"/>
                <a:lumOff val="10511"/>
                <a:alphaOff val="0"/>
                <a:satMod val="110000"/>
                <a:lumMod val="100000"/>
                <a:shade val="100000"/>
              </a:schemeClr>
            </a:gs>
            <a:gs pos="100000">
              <a:schemeClr val="accent3">
                <a:tint val="50000"/>
                <a:hueOff val="-4555198"/>
                <a:satOff val="46123"/>
                <a:lumOff val="10511"/>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52C9363-F645-47B4-A67C-82D291286685}">
      <dsp:nvSpPr>
        <dsp:cNvPr id="0" name=""/>
        <dsp:cNvSpPr/>
      </dsp:nvSpPr>
      <dsp:spPr>
        <a:xfrm>
          <a:off x="5744303" y="1554509"/>
          <a:ext cx="1783445" cy="861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l-GR" sz="1800" kern="1200" dirty="0"/>
            <a:t>Ευρωπαϊκό Συμβούλιο</a:t>
          </a:r>
        </a:p>
      </dsp:txBody>
      <dsp:txXfrm>
        <a:off x="5744303" y="1554509"/>
        <a:ext cx="1783445" cy="861379"/>
      </dsp:txXfrm>
    </dsp:sp>
    <dsp:sp modelId="{96C1A419-F480-4E48-896D-872B5F0E4DEA}">
      <dsp:nvSpPr>
        <dsp:cNvPr id="0" name=""/>
        <dsp:cNvSpPr/>
      </dsp:nvSpPr>
      <dsp:spPr>
        <a:xfrm>
          <a:off x="4905954" y="2501759"/>
          <a:ext cx="861379" cy="861379"/>
        </a:xfrm>
        <a:prstGeom prst="ellipse">
          <a:avLst/>
        </a:prstGeom>
        <a:gradFill rotWithShape="0">
          <a:gsLst>
            <a:gs pos="0">
              <a:schemeClr val="accent3">
                <a:tint val="50000"/>
                <a:hueOff val="-6832797"/>
                <a:satOff val="69185"/>
                <a:lumOff val="15767"/>
                <a:alphaOff val="0"/>
                <a:satMod val="103000"/>
                <a:lumMod val="102000"/>
                <a:tint val="94000"/>
              </a:schemeClr>
            </a:gs>
            <a:gs pos="50000">
              <a:schemeClr val="accent3">
                <a:tint val="50000"/>
                <a:hueOff val="-6832797"/>
                <a:satOff val="69185"/>
                <a:lumOff val="15767"/>
                <a:alphaOff val="0"/>
                <a:satMod val="110000"/>
                <a:lumMod val="100000"/>
                <a:shade val="100000"/>
              </a:schemeClr>
            </a:gs>
            <a:gs pos="100000">
              <a:schemeClr val="accent3">
                <a:tint val="50000"/>
                <a:hueOff val="-6832797"/>
                <a:satOff val="69185"/>
                <a:lumOff val="15767"/>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B533583-ECE7-4A0C-A42E-098B0947C075}">
      <dsp:nvSpPr>
        <dsp:cNvPr id="0" name=""/>
        <dsp:cNvSpPr/>
      </dsp:nvSpPr>
      <dsp:spPr>
        <a:xfrm>
          <a:off x="5653419" y="2646721"/>
          <a:ext cx="1783445" cy="861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l-GR" sz="1800" kern="1200" dirty="0"/>
            <a:t>Ευρωπαϊκή Επιτροπή</a:t>
          </a:r>
        </a:p>
      </dsp:txBody>
      <dsp:txXfrm>
        <a:off x="5653419" y="2646721"/>
        <a:ext cx="1783445" cy="861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2CF37-1CD7-43E4-B018-BCD0D6352B4A}">
      <dsp:nvSpPr>
        <dsp:cNvPr id="0" name=""/>
        <dsp:cNvSpPr/>
      </dsp:nvSpPr>
      <dsp:spPr>
        <a:xfrm>
          <a:off x="137746" y="934"/>
          <a:ext cx="1422808" cy="142280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kern="1200" dirty="0"/>
            <a:t>Ευρωπαϊκό Κοινοβούλιο</a:t>
          </a:r>
        </a:p>
      </dsp:txBody>
      <dsp:txXfrm>
        <a:off x="346111" y="209299"/>
        <a:ext cx="1006078" cy="1006078"/>
      </dsp:txXfrm>
    </dsp:sp>
    <dsp:sp modelId="{29BD8FFB-4C0D-4711-BCB0-CE4785800447}">
      <dsp:nvSpPr>
        <dsp:cNvPr id="0" name=""/>
        <dsp:cNvSpPr/>
      </dsp:nvSpPr>
      <dsp:spPr>
        <a:xfrm>
          <a:off x="436536" y="1539275"/>
          <a:ext cx="825228" cy="825228"/>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a:off x="545920" y="1854842"/>
        <a:ext cx="606460" cy="194094"/>
      </dsp:txXfrm>
    </dsp:sp>
    <dsp:sp modelId="{8CED445E-1496-4D4D-850D-820E6C2D7058}">
      <dsp:nvSpPr>
        <dsp:cNvPr id="0" name=""/>
        <dsp:cNvSpPr/>
      </dsp:nvSpPr>
      <dsp:spPr>
        <a:xfrm>
          <a:off x="137746" y="2480035"/>
          <a:ext cx="1422808" cy="1422808"/>
        </a:xfrm>
        <a:prstGeom prst="ellipse">
          <a:avLst/>
        </a:prstGeom>
        <a:solidFill>
          <a:schemeClr val="accent2">
            <a:hueOff val="-1253087"/>
            <a:satOff val="22951"/>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kern="1200" dirty="0"/>
            <a:t>Ευρωπαϊκό Συμβούλιο</a:t>
          </a:r>
        </a:p>
      </dsp:txBody>
      <dsp:txXfrm>
        <a:off x="346111" y="2688400"/>
        <a:ext cx="1006078" cy="1006078"/>
      </dsp:txXfrm>
    </dsp:sp>
    <dsp:sp modelId="{AE8167C2-14D1-47D9-849A-9301DA270716}">
      <dsp:nvSpPr>
        <dsp:cNvPr id="0" name=""/>
        <dsp:cNvSpPr/>
      </dsp:nvSpPr>
      <dsp:spPr>
        <a:xfrm>
          <a:off x="1773976" y="1687247"/>
          <a:ext cx="452452" cy="529284"/>
        </a:xfrm>
        <a:prstGeom prst="rightArrow">
          <a:avLst>
            <a:gd name="adj1" fmla="val 60000"/>
            <a:gd name="adj2" fmla="val 50000"/>
          </a:avLst>
        </a:prstGeom>
        <a:solidFill>
          <a:schemeClr val="accent2">
            <a:hueOff val="-2506175"/>
            <a:satOff val="45902"/>
            <a:lumOff val="-18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a:off x="1773976" y="1793104"/>
        <a:ext cx="316716" cy="317570"/>
      </dsp:txXfrm>
    </dsp:sp>
    <dsp:sp modelId="{C5C2E906-2DEC-4A2C-925A-4EC8AAE79A53}">
      <dsp:nvSpPr>
        <dsp:cNvPr id="0" name=""/>
        <dsp:cNvSpPr/>
      </dsp:nvSpPr>
      <dsp:spPr>
        <a:xfrm>
          <a:off x="2414239" y="558405"/>
          <a:ext cx="5270593" cy="2786968"/>
        </a:xfrm>
        <a:prstGeom prst="ellipse">
          <a:avLst/>
        </a:prstGeom>
        <a:solidFill>
          <a:schemeClr val="accent2">
            <a:hueOff val="-2506175"/>
            <a:satOff val="45902"/>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Η συνδιαλλαγή είναι το τρίτο και τελευταίο στάδιο της συνήθους νομοθετικής διαδικασίας. Λαμβάνει χώρα όταν το Κοινοβούλιο και το Συμβούλιο δεν μπορούν να καταλήξουν σε συμφωνία σχετικά με νομοθετική πρόταση κατά τη διάρκεια των πρώτων δύο αναγνώσεων. Οι αντιπροσωπίες του Συμβουλίου και του Κοινοβουλίου αναζητούν μια συμβιβαστική λύση αποδεκτή και από τα δύο όργανα.</a:t>
          </a:r>
        </a:p>
      </dsp:txBody>
      <dsp:txXfrm>
        <a:off x="3186099" y="966547"/>
        <a:ext cx="3726873" cy="19706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75127BB8-36A9-6BFA-7007-D84F312706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l-GR" sz="1200"/>
            </a:lvl1pPr>
          </a:lstStyle>
          <a:p>
            <a:pPr rtl="0"/>
            <a:endParaRPr lang="el-GR"/>
          </a:p>
        </p:txBody>
      </p:sp>
      <p:sp>
        <p:nvSpPr>
          <p:cNvPr id="3" name="Θέση ημερομηνίας 2">
            <a:extLst>
              <a:ext uri="{FF2B5EF4-FFF2-40B4-BE49-F238E27FC236}">
                <a16:creationId xmlns:a16="http://schemas.microsoft.com/office/drawing/2014/main" id="{355923C2-8767-F856-585C-DC1948C11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l-GR" sz="1200"/>
            </a:lvl1pPr>
          </a:lstStyle>
          <a:p>
            <a:pPr rtl="0"/>
            <a:fld id="{00707F8D-67AA-4445-89C4-2883E2500C69}" type="datetimeFigureOut">
              <a:rPr lang="el-GR" smtClean="0"/>
              <a:t>13/1/2025</a:t>
            </a:fld>
            <a:endParaRPr lang="el-GR"/>
          </a:p>
        </p:txBody>
      </p:sp>
      <p:sp>
        <p:nvSpPr>
          <p:cNvPr id="4" name="Θέση υποσέλιδου 3">
            <a:extLst>
              <a:ext uri="{FF2B5EF4-FFF2-40B4-BE49-F238E27FC236}">
                <a16:creationId xmlns:a16="http://schemas.microsoft.com/office/drawing/2014/main" id="{BA68407F-B311-7FF6-2ACB-3FAF0BF3AB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l-GR" sz="1200"/>
            </a:lvl1pPr>
          </a:lstStyle>
          <a:p>
            <a:pPr rtl="0"/>
            <a:endParaRPr lang="el-GR"/>
          </a:p>
        </p:txBody>
      </p:sp>
      <p:sp>
        <p:nvSpPr>
          <p:cNvPr id="5" name="Θέση αριθμού διαφάνειας 4">
            <a:extLst>
              <a:ext uri="{FF2B5EF4-FFF2-40B4-BE49-F238E27FC236}">
                <a16:creationId xmlns:a16="http://schemas.microsoft.com/office/drawing/2014/main" id="{C7B6A444-69DF-AE10-DCD7-A23AEE20CA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l-GR" sz="1200"/>
            </a:lvl1pPr>
          </a:lstStyle>
          <a:p>
            <a:pPr rtl="0"/>
            <a:fld id="{B3BF5047-6CED-44CC-A86C-D48A653D0A7A}" type="slidenum">
              <a:rPr lang="el-GR" smtClean="0"/>
              <a:t>‹#›</a:t>
            </a:fld>
            <a:endParaRPr lang="el-GR"/>
          </a:p>
        </p:txBody>
      </p:sp>
    </p:spTree>
    <p:extLst>
      <p:ext uri="{BB962C8B-B14F-4D97-AF65-F5344CB8AC3E}">
        <p14:creationId xmlns:p14="http://schemas.microsoft.com/office/powerpoint/2010/main" val="2157391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l-GR" sz="1200"/>
            </a:lvl1pPr>
          </a:lstStyle>
          <a:p>
            <a:pPr rtl="0"/>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l-GR" sz="1200"/>
            </a:lvl1pPr>
          </a:lstStyle>
          <a:p>
            <a:pPr rtl="0"/>
            <a:fld id="{A9A067D9-116D-3843-ABDF-D6546C1962D4}" type="datetimeFigureOut">
              <a:rPr lang="el-GR" smtClean="0"/>
              <a:t>13/1/2025</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l-GR"/>
            </a:defPPr>
          </a:lstStyle>
          <a:p>
            <a:pPr rtl="0"/>
            <a:endParaRPr lang="el-GR"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l-GR"/>
            </a:defP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l-GR" sz="1200"/>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l-GR" sz="1200"/>
            </a:lvl1pPr>
          </a:lstStyle>
          <a:p>
            <a:pPr rtl="0"/>
            <a:fld id="{339D21CC-DD94-204E-93C8-E1AAF3084C8D}" type="slidenum">
              <a:rPr lang="el-GR" smtClean="0"/>
              <a:t>‹#›</a:t>
            </a:fld>
            <a:endParaRPr lang="el-GR" dirty="0"/>
          </a:p>
        </p:txBody>
      </p:sp>
    </p:spTree>
    <p:extLst>
      <p:ext uri="{BB962C8B-B14F-4D97-AF65-F5344CB8AC3E}">
        <p14:creationId xmlns:p14="http://schemas.microsoft.com/office/powerpoint/2010/main" val="3940510063"/>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defPPr>
              <a:defRPr lang="el-GR"/>
            </a:defPPr>
          </a:lstStyle>
          <a:p>
            <a:pPr rtl="0"/>
            <a:endParaRPr lang="el-GR" sz="100" dirty="0"/>
          </a:p>
        </p:txBody>
      </p:sp>
      <p:sp>
        <p:nvSpPr>
          <p:cNvPr id="4" name="Θέση αριθμού διαφάνειας 3"/>
          <p:cNvSpPr>
            <a:spLocks noGrp="1"/>
          </p:cNvSpPr>
          <p:nvPr>
            <p:ph type="sldNum" sz="quarter" idx="5"/>
          </p:nvPr>
        </p:nvSpPr>
        <p:spPr/>
        <p:txBody>
          <a:bodyPr rtlCol="0"/>
          <a:lstStyle>
            <a:defPPr>
              <a:defRPr lang="el-GR"/>
            </a:defPPr>
          </a:lstStyle>
          <a:p>
            <a:pPr rtl="0"/>
            <a:fld id="{339D21CC-DD94-204E-93C8-E1AAF3084C8D}" type="slidenum">
              <a:rPr lang="el-GR" smtClean="0"/>
              <a:t>1</a:t>
            </a:fld>
            <a:endParaRPr lang="el-GR" dirty="0"/>
          </a:p>
        </p:txBody>
      </p:sp>
    </p:spTree>
    <p:extLst>
      <p:ext uri="{BB962C8B-B14F-4D97-AF65-F5344CB8AC3E}">
        <p14:creationId xmlns:p14="http://schemas.microsoft.com/office/powerpoint/2010/main" val="183304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defPPr>
              <a:defRPr lang="el-GR"/>
            </a:defPPr>
          </a:lstStyle>
          <a:p>
            <a:pPr rtl="0"/>
            <a:endParaRPr lang="el-GR" dirty="0"/>
          </a:p>
        </p:txBody>
      </p:sp>
      <p:sp>
        <p:nvSpPr>
          <p:cNvPr id="4" name="Θέση αριθμού διαφάνειας 3"/>
          <p:cNvSpPr>
            <a:spLocks noGrp="1"/>
          </p:cNvSpPr>
          <p:nvPr>
            <p:ph type="sldNum" sz="quarter" idx="5"/>
          </p:nvPr>
        </p:nvSpPr>
        <p:spPr/>
        <p:txBody>
          <a:bodyPr rtlCol="0"/>
          <a:lstStyle>
            <a:defPPr>
              <a:defRPr lang="el-GR"/>
            </a:defPPr>
          </a:lstStyle>
          <a:p>
            <a:pPr rtl="0"/>
            <a:fld id="{339D21CC-DD94-204E-93C8-E1AAF3084C8D}" type="slidenum">
              <a:rPr lang="el-GR" smtClean="0"/>
              <a:t>2</a:t>
            </a:fld>
            <a:endParaRPr lang="el-GR" dirty="0"/>
          </a:p>
        </p:txBody>
      </p:sp>
    </p:spTree>
    <p:extLst>
      <p:ext uri="{BB962C8B-B14F-4D97-AF65-F5344CB8AC3E}">
        <p14:creationId xmlns:p14="http://schemas.microsoft.com/office/powerpoint/2010/main" val="14159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defPPr>
              <a:defRPr lang="el-GR"/>
            </a:defPPr>
          </a:lstStyle>
          <a:p>
            <a:pPr rtl="0"/>
            <a:endParaRPr lang="el-GR" dirty="0"/>
          </a:p>
        </p:txBody>
      </p:sp>
      <p:sp>
        <p:nvSpPr>
          <p:cNvPr id="4" name="Θέση αριθμού διαφάνειας 3"/>
          <p:cNvSpPr>
            <a:spLocks noGrp="1"/>
          </p:cNvSpPr>
          <p:nvPr>
            <p:ph type="sldNum" sz="quarter" idx="5"/>
          </p:nvPr>
        </p:nvSpPr>
        <p:spPr/>
        <p:txBody>
          <a:bodyPr rtlCol="0"/>
          <a:lstStyle>
            <a:defPPr>
              <a:defRPr lang="el-GR"/>
            </a:defPPr>
          </a:lstStyle>
          <a:p>
            <a:pPr rtl="0"/>
            <a:fld id="{339D21CC-DD94-204E-93C8-E1AAF3084C8D}" type="slidenum">
              <a:rPr lang="el-GR" smtClean="0"/>
              <a:t>3</a:t>
            </a:fld>
            <a:endParaRPr lang="el-GR" dirty="0"/>
          </a:p>
        </p:txBody>
      </p:sp>
    </p:spTree>
    <p:extLst>
      <p:ext uri="{BB962C8B-B14F-4D97-AF65-F5344CB8AC3E}">
        <p14:creationId xmlns:p14="http://schemas.microsoft.com/office/powerpoint/2010/main" val="13768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defPPr>
              <a:defRPr lang="el-GR"/>
            </a:defPPr>
          </a:lstStyle>
          <a:p>
            <a:pPr rtl="0"/>
            <a:endParaRPr lang="el-GR"/>
          </a:p>
        </p:txBody>
      </p:sp>
      <p:sp>
        <p:nvSpPr>
          <p:cNvPr id="4" name="Θέση αριθμού διαφάνειας 3"/>
          <p:cNvSpPr>
            <a:spLocks noGrp="1"/>
          </p:cNvSpPr>
          <p:nvPr>
            <p:ph type="sldNum" sz="quarter" idx="5"/>
          </p:nvPr>
        </p:nvSpPr>
        <p:spPr/>
        <p:txBody>
          <a:bodyPr rtlCol="0"/>
          <a:lstStyle>
            <a:defPPr>
              <a:defRPr lang="el-GR"/>
            </a:defPPr>
          </a:lstStyle>
          <a:p>
            <a:pPr rtl="0"/>
            <a:fld id="{339D21CC-DD94-204E-93C8-E1AAF3084C8D}" type="slidenum">
              <a:rPr lang="el-GR" smtClean="0"/>
              <a:t>5</a:t>
            </a:fld>
            <a:endParaRPr lang="el-GR" dirty="0"/>
          </a:p>
        </p:txBody>
      </p:sp>
    </p:spTree>
    <p:extLst>
      <p:ext uri="{BB962C8B-B14F-4D97-AF65-F5344CB8AC3E}">
        <p14:creationId xmlns:p14="http://schemas.microsoft.com/office/powerpoint/2010/main" val="201827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defPPr>
              <a:defRPr lang="el-GR"/>
            </a:defPPr>
          </a:lstStyle>
          <a:p>
            <a:pPr rtl="0"/>
            <a:endParaRPr lang="el-GR" dirty="0"/>
          </a:p>
        </p:txBody>
      </p:sp>
      <p:sp>
        <p:nvSpPr>
          <p:cNvPr id="4" name="Θέση αριθμού διαφάνειας 3"/>
          <p:cNvSpPr>
            <a:spLocks noGrp="1"/>
          </p:cNvSpPr>
          <p:nvPr>
            <p:ph type="sldNum" sz="quarter" idx="5"/>
          </p:nvPr>
        </p:nvSpPr>
        <p:spPr/>
        <p:txBody>
          <a:bodyPr rtlCol="0"/>
          <a:lstStyle>
            <a:defPPr>
              <a:defRPr lang="el-GR"/>
            </a:defPPr>
          </a:lstStyle>
          <a:p>
            <a:pPr rtl="0"/>
            <a:fld id="{339D21CC-DD94-204E-93C8-E1AAF3084C8D}" type="slidenum">
              <a:rPr lang="el-GR" smtClean="0"/>
              <a:t>16</a:t>
            </a:fld>
            <a:endParaRPr lang="el-GR" dirty="0"/>
          </a:p>
        </p:txBody>
      </p:sp>
    </p:spTree>
    <p:extLst>
      <p:ext uri="{BB962C8B-B14F-4D97-AF65-F5344CB8AC3E}">
        <p14:creationId xmlns:p14="http://schemas.microsoft.com/office/powerpoint/2010/main" val="368559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defPPr>
              <a:defRPr lang="el-GR"/>
            </a:defPPr>
          </a:lstStyle>
          <a:p>
            <a:pPr rtl="0"/>
            <a:endParaRPr lang="el-GR" dirty="0"/>
          </a:p>
        </p:txBody>
      </p:sp>
      <p:sp>
        <p:nvSpPr>
          <p:cNvPr id="4" name="Θέση αριθμού διαφάνειας 3"/>
          <p:cNvSpPr>
            <a:spLocks noGrp="1"/>
          </p:cNvSpPr>
          <p:nvPr>
            <p:ph type="sldNum" sz="quarter" idx="5"/>
          </p:nvPr>
        </p:nvSpPr>
        <p:spPr/>
        <p:txBody>
          <a:bodyPr rtlCol="0"/>
          <a:lstStyle>
            <a:defPPr>
              <a:defRPr lang="el-GR"/>
            </a:defPPr>
          </a:lstStyle>
          <a:p>
            <a:pPr rtl="0"/>
            <a:fld id="{339D21CC-DD94-204E-93C8-E1AAF3084C8D}" type="slidenum">
              <a:rPr lang="el-GR" smtClean="0"/>
              <a:t>17</a:t>
            </a:fld>
            <a:endParaRPr lang="el-GR" dirty="0"/>
          </a:p>
        </p:txBody>
      </p:sp>
    </p:spTree>
    <p:extLst>
      <p:ext uri="{BB962C8B-B14F-4D97-AF65-F5344CB8AC3E}">
        <p14:creationId xmlns:p14="http://schemas.microsoft.com/office/powerpoint/2010/main" val="11986873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svg"/><Relationship Id="rId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9.svg"/><Relationship Id="rId7" Type="http://schemas.openxmlformats.org/officeDocument/2006/relationships/image" Target="../media/image18.sv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2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svg"/><Relationship Id="rId10"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8" name="Γραφικό 7">
            <a:extLst>
              <a:ext uri="{FF2B5EF4-FFF2-40B4-BE49-F238E27FC236}">
                <a16:creationId xmlns:a16="http://schemas.microsoft.com/office/drawing/2014/main" id="{1B4A24E8-C109-4F3A-CEE5-84689AA13B22}"/>
              </a:ext>
            </a:extLst>
          </p:cNvPr>
          <p:cNvPicPr>
            <a:picLocks noChangeAspect="1"/>
          </p:cNvPicPr>
          <p:nvPr userDrawn="1"/>
        </p:nvPicPr>
        <p:blipFill>
          <a:blip r:embed="rId2">
            <a:extLst>
              <a:ext uri="{96DAC541-7B7A-43D3-8B79-37D633B846F1}">
                <asvg:svgBlip xmlns:asvg="http://schemas.microsoft.com/office/drawing/2016/SVG/main" r:embed="rId3"/>
              </a:ext>
            </a:extLst>
          </a:blip>
          <a:srcRect r="70949" b="27959"/>
          <a:stretch>
            <a:fillRect/>
          </a:stretch>
        </p:blipFill>
        <p:spPr>
          <a:xfrm>
            <a:off x="9830598" y="1496755"/>
            <a:ext cx="2361462" cy="5361246"/>
          </a:xfrm>
          <a:custGeom>
            <a:avLst/>
            <a:gdLst>
              <a:gd name="connsiteX0" fmla="*/ 0 w 2361462"/>
              <a:gd name="connsiteY0" fmla="*/ 0 h 5361246"/>
              <a:gd name="connsiteX1" fmla="*/ 2361462 w 2361462"/>
              <a:gd name="connsiteY1" fmla="*/ 0 h 5361246"/>
              <a:gd name="connsiteX2" fmla="*/ 2361462 w 2361462"/>
              <a:gd name="connsiteY2" fmla="*/ 5361246 h 5361246"/>
              <a:gd name="connsiteX3" fmla="*/ 0 w 2361462"/>
              <a:gd name="connsiteY3" fmla="*/ 5361246 h 5361246"/>
            </a:gdLst>
            <a:ahLst/>
            <a:cxnLst>
              <a:cxn ang="0">
                <a:pos x="connsiteX0" y="connsiteY0"/>
              </a:cxn>
              <a:cxn ang="0">
                <a:pos x="connsiteX1" y="connsiteY1"/>
              </a:cxn>
              <a:cxn ang="0">
                <a:pos x="connsiteX2" y="connsiteY2"/>
              </a:cxn>
              <a:cxn ang="0">
                <a:pos x="connsiteX3" y="connsiteY3"/>
              </a:cxn>
            </a:cxnLst>
            <a:rect l="l" t="t" r="r" b="b"/>
            <a:pathLst>
              <a:path w="2361462" h="5361246">
                <a:moveTo>
                  <a:pt x="0" y="0"/>
                </a:moveTo>
                <a:lnTo>
                  <a:pt x="2361462" y="0"/>
                </a:lnTo>
                <a:lnTo>
                  <a:pt x="2361462" y="5361246"/>
                </a:lnTo>
                <a:lnTo>
                  <a:pt x="0" y="5361246"/>
                </a:lnTo>
                <a:close/>
              </a:path>
            </a:pathLst>
          </a:custGeom>
        </p:spPr>
      </p:pic>
      <p:pic>
        <p:nvPicPr>
          <p:cNvPr id="10" name="Γραφικό 9">
            <a:extLst>
              <a:ext uri="{FF2B5EF4-FFF2-40B4-BE49-F238E27FC236}">
                <a16:creationId xmlns:a16="http://schemas.microsoft.com/office/drawing/2014/main" id="{69497D1C-2169-2658-B8BB-0495216A4BA3}"/>
              </a:ext>
            </a:extLst>
          </p:cNvPr>
          <p:cNvPicPr>
            <a:picLocks noChangeAspect="1"/>
          </p:cNvPicPr>
          <p:nvPr userDrawn="1"/>
        </p:nvPicPr>
        <p:blipFill>
          <a:blip r:embed="rId4">
            <a:extLst>
              <a:ext uri="{96DAC541-7B7A-43D3-8B79-37D633B846F1}">
                <asvg:svgBlip xmlns:asvg="http://schemas.microsoft.com/office/drawing/2016/SVG/main" r:embed="rId5"/>
              </a:ext>
            </a:extLst>
          </a:blip>
          <a:srcRect r="80421" b="19612"/>
          <a:stretch>
            <a:fillRect/>
          </a:stretch>
        </p:blipFill>
        <p:spPr>
          <a:xfrm>
            <a:off x="10352634" y="2036470"/>
            <a:ext cx="1839366" cy="4821530"/>
          </a:xfrm>
          <a:custGeom>
            <a:avLst/>
            <a:gdLst>
              <a:gd name="connsiteX0" fmla="*/ 0 w 1777810"/>
              <a:gd name="connsiteY0" fmla="*/ 0 h 4821530"/>
              <a:gd name="connsiteX1" fmla="*/ 1777810 w 1777810"/>
              <a:gd name="connsiteY1" fmla="*/ 0 h 4821530"/>
              <a:gd name="connsiteX2" fmla="*/ 1777810 w 1777810"/>
              <a:gd name="connsiteY2" fmla="*/ 4821530 h 4821530"/>
              <a:gd name="connsiteX3" fmla="*/ 0 w 1777810"/>
              <a:gd name="connsiteY3" fmla="*/ 4821530 h 4821530"/>
            </a:gdLst>
            <a:ahLst/>
            <a:cxnLst>
              <a:cxn ang="0">
                <a:pos x="connsiteX0" y="connsiteY0"/>
              </a:cxn>
              <a:cxn ang="0">
                <a:pos x="connsiteX1" y="connsiteY1"/>
              </a:cxn>
              <a:cxn ang="0">
                <a:pos x="connsiteX2" y="connsiteY2"/>
              </a:cxn>
              <a:cxn ang="0">
                <a:pos x="connsiteX3" y="connsiteY3"/>
              </a:cxn>
            </a:cxnLst>
            <a:rect l="l" t="t" r="r" b="b"/>
            <a:pathLst>
              <a:path w="1777810" h="4821530">
                <a:moveTo>
                  <a:pt x="0" y="0"/>
                </a:moveTo>
                <a:lnTo>
                  <a:pt x="1777810" y="0"/>
                </a:lnTo>
                <a:lnTo>
                  <a:pt x="1777810" y="4821530"/>
                </a:lnTo>
                <a:lnTo>
                  <a:pt x="0" y="4821530"/>
                </a:lnTo>
                <a:close/>
              </a:path>
            </a:pathLst>
          </a:custGeom>
        </p:spPr>
      </p:pic>
      <p:pic>
        <p:nvPicPr>
          <p:cNvPr id="12" name="Γραφικό 11">
            <a:extLst>
              <a:ext uri="{FF2B5EF4-FFF2-40B4-BE49-F238E27FC236}">
                <a16:creationId xmlns:a16="http://schemas.microsoft.com/office/drawing/2014/main" id="{CA85067D-406E-8FBD-CAD7-FC3FEDE4100F}"/>
              </a:ext>
            </a:extLst>
          </p:cNvPr>
          <p:cNvPicPr>
            <a:picLocks noChangeAspect="1"/>
          </p:cNvPicPr>
          <p:nvPr userDrawn="1"/>
        </p:nvPicPr>
        <p:blipFill>
          <a:blip r:embed="rId6">
            <a:extLst>
              <a:ext uri="{96DAC541-7B7A-43D3-8B79-37D633B846F1}">
                <asvg:svgBlip xmlns:asvg="http://schemas.microsoft.com/office/drawing/2016/SVG/main" r:embed="rId7"/>
              </a:ext>
            </a:extLst>
          </a:blip>
          <a:srcRect l="4427" r="11071"/>
          <a:stretch>
            <a:fillRect/>
          </a:stretch>
        </p:blipFill>
        <p:spPr>
          <a:xfrm>
            <a:off x="1" y="4917240"/>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pic>
        <p:nvPicPr>
          <p:cNvPr id="14" name="Γραφικό 13">
            <a:extLst>
              <a:ext uri="{FF2B5EF4-FFF2-40B4-BE49-F238E27FC236}">
                <a16:creationId xmlns:a16="http://schemas.microsoft.com/office/drawing/2014/main" id="{CCC84229-A616-7DBF-80DE-339B893E9C39}"/>
              </a:ext>
            </a:extLst>
          </p:cNvPr>
          <p:cNvPicPr>
            <a:picLocks noChangeAspect="1"/>
          </p:cNvPicPr>
          <p:nvPr userDrawn="1"/>
        </p:nvPicPr>
        <p:blipFill>
          <a:blip r:embed="rId8">
            <a:extLst>
              <a:ext uri="{96DAC541-7B7A-43D3-8B79-37D633B846F1}">
                <asvg:svgBlip xmlns:asvg="http://schemas.microsoft.com/office/drawing/2016/SVG/main" r:embed="rId9"/>
              </a:ext>
            </a:extLst>
          </a:blip>
          <a:srcRect l="6010" t="41466"/>
          <a:stretch>
            <a:fillRect/>
          </a:stretch>
        </p:blipFill>
        <p:spPr>
          <a:xfrm>
            <a:off x="2" y="2"/>
            <a:ext cx="3767431" cy="1009819"/>
          </a:xfrm>
          <a:custGeom>
            <a:avLst/>
            <a:gdLst>
              <a:gd name="connsiteX0" fmla="*/ 0 w 3767431"/>
              <a:gd name="connsiteY0" fmla="*/ 0 h 1009819"/>
              <a:gd name="connsiteX1" fmla="*/ 3767431 w 3767431"/>
              <a:gd name="connsiteY1" fmla="*/ 0 h 1009819"/>
              <a:gd name="connsiteX2" fmla="*/ 3767431 w 3767431"/>
              <a:gd name="connsiteY2" fmla="*/ 1009819 h 1009819"/>
              <a:gd name="connsiteX3" fmla="*/ 0 w 3767431"/>
              <a:gd name="connsiteY3" fmla="*/ 1009819 h 1009819"/>
            </a:gdLst>
            <a:ahLst/>
            <a:cxnLst>
              <a:cxn ang="0">
                <a:pos x="connsiteX0" y="connsiteY0"/>
              </a:cxn>
              <a:cxn ang="0">
                <a:pos x="connsiteX1" y="connsiteY1"/>
              </a:cxn>
              <a:cxn ang="0">
                <a:pos x="connsiteX2" y="connsiteY2"/>
              </a:cxn>
              <a:cxn ang="0">
                <a:pos x="connsiteX3" y="connsiteY3"/>
              </a:cxn>
            </a:cxnLst>
            <a:rect l="l" t="t" r="r" b="b"/>
            <a:pathLst>
              <a:path w="3767431" h="1009819">
                <a:moveTo>
                  <a:pt x="0" y="0"/>
                </a:moveTo>
                <a:lnTo>
                  <a:pt x="3767431" y="0"/>
                </a:lnTo>
                <a:lnTo>
                  <a:pt x="3767431" y="1009819"/>
                </a:lnTo>
                <a:lnTo>
                  <a:pt x="0" y="1009819"/>
                </a:lnTo>
                <a:close/>
              </a:path>
            </a:pathLst>
          </a:custGeom>
        </p:spPr>
      </p:pic>
      <p:pic>
        <p:nvPicPr>
          <p:cNvPr id="16" name="Γραφικό 15">
            <a:extLst>
              <a:ext uri="{FF2B5EF4-FFF2-40B4-BE49-F238E27FC236}">
                <a16:creationId xmlns:a16="http://schemas.microsoft.com/office/drawing/2014/main" id="{AFF238C4-81CD-3A8B-6CD4-36EC3C74A82E}"/>
              </a:ext>
            </a:extLst>
          </p:cNvPr>
          <p:cNvPicPr>
            <a:picLocks noChangeAspect="1"/>
          </p:cNvPicPr>
          <p:nvPr userDrawn="1"/>
        </p:nvPicPr>
        <p:blipFill>
          <a:blip r:embed="rId6">
            <a:extLst>
              <a:ext uri="{96DAC541-7B7A-43D3-8B79-37D633B846F1}">
                <asvg:svgBlip xmlns:asvg="http://schemas.microsoft.com/office/drawing/2016/SVG/main" r:embed="rId7"/>
              </a:ext>
            </a:extLst>
          </a:blip>
          <a:srcRect l="4427" r="11071"/>
          <a:stretch>
            <a:fillRect/>
          </a:stretch>
        </p:blipFill>
        <p:spPr>
          <a:xfrm>
            <a:off x="1" y="5590419"/>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sp>
        <p:nvSpPr>
          <p:cNvPr id="18" name="Έλλειψη 17">
            <a:extLst>
              <a:ext uri="{FF2B5EF4-FFF2-40B4-BE49-F238E27FC236}">
                <a16:creationId xmlns:a16="http://schemas.microsoft.com/office/drawing/2014/main" id="{63E3A363-145F-206F-266C-B9E2B0FAB7DD}"/>
              </a:ext>
            </a:extLst>
          </p:cNvPr>
          <p:cNvSpPr/>
          <p:nvPr userDrawn="1"/>
        </p:nvSpPr>
        <p:spPr>
          <a:xfrm>
            <a:off x="9250598" y="471605"/>
            <a:ext cx="2157097" cy="2157097"/>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sp>
        <p:nvSpPr>
          <p:cNvPr id="20" name="Έλλειψη 19">
            <a:extLst>
              <a:ext uri="{FF2B5EF4-FFF2-40B4-BE49-F238E27FC236}">
                <a16:creationId xmlns:a16="http://schemas.microsoft.com/office/drawing/2014/main" id="{3DE02E05-595A-16CF-6266-62538DFC16D0}"/>
              </a:ext>
            </a:extLst>
          </p:cNvPr>
          <p:cNvSpPr/>
          <p:nvPr userDrawn="1"/>
        </p:nvSpPr>
        <p:spPr>
          <a:xfrm>
            <a:off x="7940285" y="4985135"/>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22" name="Έλλειψη 21">
            <a:extLst>
              <a:ext uri="{FF2B5EF4-FFF2-40B4-BE49-F238E27FC236}">
                <a16:creationId xmlns:a16="http://schemas.microsoft.com/office/drawing/2014/main" id="{3D85649E-04BD-5186-BD79-8AA93DD3249B}"/>
              </a:ext>
            </a:extLst>
          </p:cNvPr>
          <p:cNvSpPr/>
          <p:nvPr userDrawn="1"/>
        </p:nvSpPr>
        <p:spPr>
          <a:xfrm>
            <a:off x="7940285" y="5679283"/>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24" name="Έλλειψη 23">
            <a:extLst>
              <a:ext uri="{FF2B5EF4-FFF2-40B4-BE49-F238E27FC236}">
                <a16:creationId xmlns:a16="http://schemas.microsoft.com/office/drawing/2014/main" id="{253DCF60-4DBD-60A8-147B-E448AF1810D5}"/>
              </a:ext>
            </a:extLst>
          </p:cNvPr>
          <p:cNvSpPr/>
          <p:nvPr userDrawn="1"/>
        </p:nvSpPr>
        <p:spPr>
          <a:xfrm>
            <a:off x="2930516" y="246834"/>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2" name="Τίτλος 1">
            <a:extLst>
              <a:ext uri="{FF2B5EF4-FFF2-40B4-BE49-F238E27FC236}">
                <a16:creationId xmlns:a16="http://schemas.microsoft.com/office/drawing/2014/main" id="{669CAD9A-42EA-5081-7FB2-7E583DDE19E7}"/>
              </a:ext>
            </a:extLst>
          </p:cNvPr>
          <p:cNvSpPr>
            <a:spLocks noGrp="1"/>
          </p:cNvSpPr>
          <p:nvPr>
            <p:ph type="ctrTitle"/>
          </p:nvPr>
        </p:nvSpPr>
        <p:spPr>
          <a:xfrm>
            <a:off x="2724912" y="2359152"/>
            <a:ext cx="6528816" cy="1883664"/>
          </a:xfrm>
        </p:spPr>
        <p:txBody>
          <a:bodyPr rtlCol="0" anchor="t">
            <a:noAutofit/>
          </a:bodyPr>
          <a:lstStyle>
            <a:lvl1pPr algn="l">
              <a:defRPr lang="el-GR" sz="5900"/>
            </a:lvl1pPr>
          </a:lstStyle>
          <a:p>
            <a:pPr rtl="0"/>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5B3C71F-CB44-ACA0-AF0E-CD2A4DA71F09}"/>
              </a:ext>
            </a:extLst>
          </p:cNvPr>
          <p:cNvSpPr>
            <a:spLocks noGrp="1"/>
          </p:cNvSpPr>
          <p:nvPr>
            <p:ph type="subTitle" idx="1"/>
          </p:nvPr>
        </p:nvSpPr>
        <p:spPr>
          <a:xfrm>
            <a:off x="2724912" y="1947672"/>
            <a:ext cx="5943600" cy="411480"/>
          </a:xfrm>
        </p:spPr>
        <p:txBody>
          <a:bodyPr rtlCol="0"/>
          <a:lstStyle>
            <a:lvl1pPr marL="0" indent="0" algn="l">
              <a:buNone/>
              <a:defRPr lang="el-GR" sz="2400"/>
            </a:lvl1pPr>
            <a:lvl2pPr marL="457200" indent="0" algn="ctr">
              <a:buNone/>
              <a:defRPr lang="el-GR" sz="2000"/>
            </a:lvl2pPr>
            <a:lvl3pPr marL="914400" indent="0" algn="ctr">
              <a:buNone/>
              <a:defRPr lang="el-GR" sz="1800"/>
            </a:lvl3pPr>
            <a:lvl4pPr marL="1371600" indent="0" algn="ctr">
              <a:buNone/>
              <a:defRPr lang="el-GR" sz="1600"/>
            </a:lvl4pPr>
            <a:lvl5pPr marL="1828800" indent="0" algn="ctr">
              <a:buNone/>
              <a:defRPr lang="el-GR" sz="1600"/>
            </a:lvl5pPr>
            <a:lvl6pPr marL="2286000" indent="0" algn="ctr">
              <a:buNone/>
              <a:defRPr lang="el-GR" sz="1600"/>
            </a:lvl6pPr>
            <a:lvl7pPr marL="2743200" indent="0" algn="ctr">
              <a:buNone/>
              <a:defRPr lang="el-GR" sz="1600"/>
            </a:lvl7pPr>
            <a:lvl8pPr marL="3200400" indent="0" algn="ctr">
              <a:buNone/>
              <a:defRPr lang="el-GR" sz="1600"/>
            </a:lvl8pPr>
            <a:lvl9pPr marL="3657600" indent="0" algn="ctr">
              <a:buNone/>
              <a:defRPr lang="el-GR" sz="1600"/>
            </a:lvl9pPr>
          </a:lstStyle>
          <a:p>
            <a:pPr rtl="0"/>
            <a:r>
              <a:rPr lang="el-GR"/>
              <a:t>Κάντε κλικ για να επεξεργαστείτε τον υπότιτλο του υποδείγματος</a:t>
            </a:r>
          </a:p>
        </p:txBody>
      </p:sp>
      <p:pic>
        <p:nvPicPr>
          <p:cNvPr id="26" name="Γραφικό 25">
            <a:extLst>
              <a:ext uri="{FF2B5EF4-FFF2-40B4-BE49-F238E27FC236}">
                <a16:creationId xmlns:a16="http://schemas.microsoft.com/office/drawing/2014/main" id="{0FD1BB09-A7ED-BA2F-D5C0-000FA9FC246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13498771">
            <a:off x="1238845" y="2129773"/>
            <a:ext cx="1501346" cy="1501346"/>
          </a:xfrm>
          <a:prstGeom prst="rect">
            <a:avLst/>
          </a:prstGeom>
        </p:spPr>
      </p:pic>
    </p:spTree>
    <p:extLst>
      <p:ext uri="{BB962C8B-B14F-4D97-AF65-F5344CB8AC3E}">
        <p14:creationId xmlns:p14="http://schemas.microsoft.com/office/powerpoint/2010/main" val="371475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 SmartAr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0AE1B9-1C14-F852-2B97-05DAA5F80CD7}"/>
              </a:ext>
            </a:extLst>
          </p:cNvPr>
          <p:cNvSpPr>
            <a:spLocks noGrp="1"/>
          </p:cNvSpPr>
          <p:nvPr>
            <p:ph type="title"/>
          </p:nvPr>
        </p:nvSpPr>
        <p:spPr/>
        <p:txBody>
          <a:bodyPr rtlCol="0"/>
          <a:lstStyle>
            <a:defPPr>
              <a:defRPr lang="el-GR"/>
            </a:defPPr>
          </a:lstStyle>
          <a:p>
            <a:pPr rtl="0"/>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B433B37-5F68-E267-936F-4CA547437331}"/>
              </a:ext>
            </a:extLst>
          </p:cNvPr>
          <p:cNvSpPr>
            <a:spLocks noGrp="1"/>
          </p:cNvSpPr>
          <p:nvPr>
            <p:ph idx="1"/>
          </p:nvPr>
        </p:nvSpPr>
        <p:spPr>
          <a:xfrm>
            <a:off x="1665732" y="1825625"/>
            <a:ext cx="8860536" cy="4351338"/>
          </a:xfrm>
        </p:spPr>
        <p:txBody>
          <a:bodyPr rtlCol="0"/>
          <a:lstStyle>
            <a:defPPr>
              <a:defRPr lang="el-GR"/>
            </a:def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p>
        </p:txBody>
      </p:sp>
      <p:sp>
        <p:nvSpPr>
          <p:cNvPr id="7" name="Θέση κειμένου 9">
            <a:extLst>
              <a:ext uri="{FF2B5EF4-FFF2-40B4-BE49-F238E27FC236}">
                <a16:creationId xmlns:a16="http://schemas.microsoft.com/office/drawing/2014/main" id="{06D563D3-0A67-7027-7E6A-4A1CC1EFC697}"/>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l-GR" sz="3200" b="0">
                <a:noFill/>
              </a:defRPr>
            </a:lvl1pPr>
          </a:lstStyle>
          <a:p>
            <a:pPr lvl="0" rtl="0"/>
            <a:r>
              <a:rPr lang="el-GR"/>
              <a:t>X</a:t>
            </a:r>
          </a:p>
        </p:txBody>
      </p:sp>
      <p:sp>
        <p:nvSpPr>
          <p:cNvPr id="9" name="Θέση υποσέλιδου 8">
            <a:extLst>
              <a:ext uri="{FF2B5EF4-FFF2-40B4-BE49-F238E27FC236}">
                <a16:creationId xmlns:a16="http://schemas.microsoft.com/office/drawing/2014/main" id="{0253299D-623D-C544-F0BB-1CFBDADB60B5}"/>
              </a:ext>
            </a:extLst>
          </p:cNvPr>
          <p:cNvSpPr>
            <a:spLocks noGrp="1"/>
          </p:cNvSpPr>
          <p:nvPr>
            <p:ph type="ftr" sz="quarter" idx="14"/>
          </p:nvPr>
        </p:nvSpPr>
        <p:spPr/>
        <p:txBody>
          <a:bodyPr rtlCol="0"/>
          <a:lstStyle>
            <a:defPPr>
              <a:defRPr lang="el-GR"/>
            </a:defPPr>
          </a:lstStyle>
          <a:p>
            <a:pPr rtl="0"/>
            <a:endParaRPr lang="el-GR" dirty="0"/>
          </a:p>
        </p:txBody>
      </p:sp>
      <p:sp>
        <p:nvSpPr>
          <p:cNvPr id="10" name="Θέση αριθμού διαφάνειας 9">
            <a:extLst>
              <a:ext uri="{FF2B5EF4-FFF2-40B4-BE49-F238E27FC236}">
                <a16:creationId xmlns:a16="http://schemas.microsoft.com/office/drawing/2014/main" id="{D4DFB546-9FE5-4620-5D33-4097901B71B3}"/>
              </a:ext>
            </a:extLst>
          </p:cNvPr>
          <p:cNvSpPr>
            <a:spLocks noGrp="1"/>
          </p:cNvSpPr>
          <p:nvPr>
            <p:ph type="sldNum" sz="quarter" idx="15"/>
          </p:nvPr>
        </p:nvSpPr>
        <p:spPr/>
        <p:txBody>
          <a:bodyPr rtlCol="0"/>
          <a:lstStyle>
            <a:defPPr>
              <a:defRPr lang="el-GR"/>
            </a:defPPr>
          </a:lstStyle>
          <a:p>
            <a:pPr rtl="0"/>
            <a:fld id="{CC43B8D3-9A08-F84C-9DD4-44948BA52D4B}" type="slidenum">
              <a:rPr lang="el-GR" smtClean="0"/>
              <a:pPr/>
              <a:t>‹#›</a:t>
            </a:fld>
            <a:endParaRPr lang="el-GR" dirty="0"/>
          </a:p>
        </p:txBody>
      </p:sp>
    </p:spTree>
    <p:extLst>
      <p:ext uri="{BB962C8B-B14F-4D97-AF65-F5344CB8AC3E}">
        <p14:creationId xmlns:p14="http://schemas.microsoft.com/office/powerpoint/2010/main" val="1728279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8" name="Θέση κειμένου 9">
            <a:extLst>
              <a:ext uri="{FF2B5EF4-FFF2-40B4-BE49-F238E27FC236}">
                <a16:creationId xmlns:a16="http://schemas.microsoft.com/office/drawing/2014/main" id="{CEF658BC-1431-0DE4-1239-3174304231C4}"/>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l-GR" sz="3200" b="0">
                <a:noFill/>
              </a:defRPr>
            </a:lvl1pPr>
          </a:lstStyle>
          <a:p>
            <a:pPr lvl="0" rtl="0"/>
            <a:r>
              <a:rPr lang="el-GR"/>
              <a:t>X</a:t>
            </a:r>
          </a:p>
        </p:txBody>
      </p:sp>
      <p:sp>
        <p:nvSpPr>
          <p:cNvPr id="2" name="Τίτλος 1">
            <a:extLst>
              <a:ext uri="{FF2B5EF4-FFF2-40B4-BE49-F238E27FC236}">
                <a16:creationId xmlns:a16="http://schemas.microsoft.com/office/drawing/2014/main" id="{984763BC-4E08-292A-DD60-96BE96D0CDD9}"/>
              </a:ext>
            </a:extLst>
          </p:cNvPr>
          <p:cNvSpPr>
            <a:spLocks noGrp="1"/>
          </p:cNvSpPr>
          <p:nvPr>
            <p:ph type="title"/>
          </p:nvPr>
        </p:nvSpPr>
        <p:spPr/>
        <p:txBody>
          <a:bodyPr rtlCol="0"/>
          <a:lstStyle>
            <a:defPPr>
              <a:defRPr lang="el-GR"/>
            </a:defPPr>
          </a:lstStyle>
          <a:p>
            <a:pPr rtl="0"/>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F960985-1AA1-7560-41A6-84310DD64AF7}"/>
              </a:ext>
            </a:extLst>
          </p:cNvPr>
          <p:cNvSpPr>
            <a:spLocks noGrp="1"/>
          </p:cNvSpPr>
          <p:nvPr>
            <p:ph sz="half" idx="1"/>
          </p:nvPr>
        </p:nvSpPr>
        <p:spPr>
          <a:xfrm>
            <a:off x="838200" y="1825625"/>
            <a:ext cx="5181600" cy="4351338"/>
          </a:xfrm>
        </p:spPr>
        <p:txBody>
          <a:bodyPr rtlCol="0"/>
          <a:lstStyle>
            <a:defPPr>
              <a:defRPr lang="el-GR"/>
            </a:def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p>
        </p:txBody>
      </p:sp>
      <p:sp>
        <p:nvSpPr>
          <p:cNvPr id="4" name="Θέση περιεχομένου 3">
            <a:extLst>
              <a:ext uri="{FF2B5EF4-FFF2-40B4-BE49-F238E27FC236}">
                <a16:creationId xmlns:a16="http://schemas.microsoft.com/office/drawing/2014/main" id="{D70E0AF6-58A8-48DB-1F46-476F080F6153}"/>
              </a:ext>
            </a:extLst>
          </p:cNvPr>
          <p:cNvSpPr>
            <a:spLocks noGrp="1"/>
          </p:cNvSpPr>
          <p:nvPr>
            <p:ph sz="half" idx="2"/>
          </p:nvPr>
        </p:nvSpPr>
        <p:spPr>
          <a:xfrm>
            <a:off x="6172200" y="1825625"/>
            <a:ext cx="5181600" cy="4351338"/>
          </a:xfrm>
        </p:spPr>
        <p:txBody>
          <a:bodyPr rtlCol="0"/>
          <a:lstStyle>
            <a:defPPr>
              <a:defRPr lang="el-GR"/>
            </a:def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p>
        </p:txBody>
      </p:sp>
      <p:sp>
        <p:nvSpPr>
          <p:cNvPr id="6" name="Θέση υποσέλιδου 5">
            <a:extLst>
              <a:ext uri="{FF2B5EF4-FFF2-40B4-BE49-F238E27FC236}">
                <a16:creationId xmlns:a16="http://schemas.microsoft.com/office/drawing/2014/main" id="{6BEC9D58-970F-C9CA-292B-CD8C17FCE482}"/>
              </a:ext>
            </a:extLst>
          </p:cNvPr>
          <p:cNvSpPr>
            <a:spLocks noGrp="1"/>
          </p:cNvSpPr>
          <p:nvPr>
            <p:ph type="ftr" sz="quarter" idx="11"/>
          </p:nvPr>
        </p:nvSpPr>
        <p:spPr/>
        <p:txBody>
          <a:bodyPr rtlCol="0"/>
          <a:lstStyle>
            <a:defPPr>
              <a:defRPr lang="el-GR"/>
            </a:defPPr>
          </a:lstStyle>
          <a:p>
            <a:pPr rtl="0"/>
            <a:endParaRPr lang="el-GR" dirty="0"/>
          </a:p>
        </p:txBody>
      </p:sp>
      <p:sp>
        <p:nvSpPr>
          <p:cNvPr id="7" name="Θέση αριθμού διαφάνειας 6">
            <a:extLst>
              <a:ext uri="{FF2B5EF4-FFF2-40B4-BE49-F238E27FC236}">
                <a16:creationId xmlns:a16="http://schemas.microsoft.com/office/drawing/2014/main" id="{3852D850-95FE-4444-3630-18B4E285596B}"/>
              </a:ext>
            </a:extLst>
          </p:cNvPr>
          <p:cNvSpPr>
            <a:spLocks noGrp="1"/>
          </p:cNvSpPr>
          <p:nvPr>
            <p:ph type="sldNum" sz="quarter" idx="12"/>
          </p:nvPr>
        </p:nvSpPr>
        <p:spPr/>
        <p:txBody>
          <a:bodyPr rtlCol="0"/>
          <a:lstStyle>
            <a:defPPr>
              <a:defRPr lang="el-GR"/>
            </a:defPPr>
          </a:lstStyle>
          <a:p>
            <a:pPr rtl="0"/>
            <a:fld id="{CC43B8D3-9A08-F84C-9DD4-44948BA52D4B}" type="slidenum">
              <a:rPr lang="el-GR" smtClean="0"/>
              <a:t>‹#›</a:t>
            </a:fld>
            <a:endParaRPr lang="el-GR" dirty="0"/>
          </a:p>
        </p:txBody>
      </p:sp>
    </p:spTree>
    <p:extLst>
      <p:ext uri="{BB962C8B-B14F-4D97-AF65-F5344CB8AC3E}">
        <p14:creationId xmlns:p14="http://schemas.microsoft.com/office/powerpoint/2010/main" val="248119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Λωρίδα χρόνου">
    <p:spTree>
      <p:nvGrpSpPr>
        <p:cNvPr id="1" name=""/>
        <p:cNvGrpSpPr/>
        <p:nvPr/>
      </p:nvGrpSpPr>
      <p:grpSpPr>
        <a:xfrm>
          <a:off x="0" y="0"/>
          <a:ext cx="0" cy="0"/>
          <a:chOff x="0" y="0"/>
          <a:chExt cx="0" cy="0"/>
        </a:xfrm>
      </p:grpSpPr>
      <p:sp>
        <p:nvSpPr>
          <p:cNvPr id="32" name="Θέση κειμένου 31">
            <a:extLst>
              <a:ext uri="{FF2B5EF4-FFF2-40B4-BE49-F238E27FC236}">
                <a16:creationId xmlns:a16="http://schemas.microsoft.com/office/drawing/2014/main" id="{068D4647-BE09-FD84-9BD2-6303C6683A8E}"/>
              </a:ext>
            </a:extLst>
          </p:cNvPr>
          <p:cNvSpPr>
            <a:spLocks noGrp="1"/>
          </p:cNvSpPr>
          <p:nvPr>
            <p:ph type="body" sz="quarter" idx="23"/>
          </p:nvPr>
        </p:nvSpPr>
        <p:spPr>
          <a:xfrm>
            <a:off x="1655064" y="2926080"/>
            <a:ext cx="1801368" cy="502920"/>
          </a:xfrm>
          <a:solidFill>
            <a:schemeClr val="accent1"/>
          </a:solidFill>
        </p:spPr>
        <p:txBody>
          <a:bodyPr rtlCol="0">
            <a:noAutofit/>
          </a:bodyPr>
          <a:lstStyle>
            <a:lvl1pPr marL="0" indent="0">
              <a:buNone/>
              <a:defRPr lang="el-GR" sz="1200">
                <a:noFill/>
              </a:defRPr>
            </a:lvl1pPr>
          </a:lstStyle>
          <a:p>
            <a:pPr lvl="0" rtl="0"/>
            <a:r>
              <a:rPr lang="el-GR"/>
              <a:t>Στυλ κειμένου υποδείγματος</a:t>
            </a:r>
          </a:p>
        </p:txBody>
      </p:sp>
      <p:sp>
        <p:nvSpPr>
          <p:cNvPr id="33" name="Θέση κειμένου 31">
            <a:extLst>
              <a:ext uri="{FF2B5EF4-FFF2-40B4-BE49-F238E27FC236}">
                <a16:creationId xmlns:a16="http://schemas.microsoft.com/office/drawing/2014/main" id="{AB9EB1AC-FF5A-36FF-E4EC-C3F6EDF04BEF}"/>
              </a:ext>
            </a:extLst>
          </p:cNvPr>
          <p:cNvSpPr>
            <a:spLocks noGrp="1"/>
          </p:cNvSpPr>
          <p:nvPr>
            <p:ph type="body" sz="quarter" idx="24"/>
          </p:nvPr>
        </p:nvSpPr>
        <p:spPr>
          <a:xfrm>
            <a:off x="3995928" y="2926080"/>
            <a:ext cx="1801368" cy="502920"/>
          </a:xfrm>
          <a:solidFill>
            <a:schemeClr val="accent2"/>
          </a:solidFill>
        </p:spPr>
        <p:txBody>
          <a:bodyPr rtlCol="0">
            <a:noAutofit/>
          </a:bodyPr>
          <a:lstStyle>
            <a:lvl1pPr marL="0" indent="0">
              <a:buNone/>
              <a:defRPr lang="el-GR" sz="1200">
                <a:noFill/>
              </a:defRPr>
            </a:lvl1pPr>
          </a:lstStyle>
          <a:p>
            <a:pPr lvl="0" rtl="0"/>
            <a:r>
              <a:rPr lang="el-GR"/>
              <a:t>Στυλ κειμένου υποδείγματος</a:t>
            </a:r>
          </a:p>
        </p:txBody>
      </p:sp>
      <p:sp>
        <p:nvSpPr>
          <p:cNvPr id="34" name="Θέση κειμένου 31">
            <a:extLst>
              <a:ext uri="{FF2B5EF4-FFF2-40B4-BE49-F238E27FC236}">
                <a16:creationId xmlns:a16="http://schemas.microsoft.com/office/drawing/2014/main" id="{919FA078-A6CC-4C6E-BB4E-70AA4ECA801E}"/>
              </a:ext>
            </a:extLst>
          </p:cNvPr>
          <p:cNvSpPr>
            <a:spLocks noGrp="1"/>
          </p:cNvSpPr>
          <p:nvPr>
            <p:ph type="body" sz="quarter" idx="25"/>
          </p:nvPr>
        </p:nvSpPr>
        <p:spPr>
          <a:xfrm>
            <a:off x="6345936" y="2926080"/>
            <a:ext cx="1801368" cy="502920"/>
          </a:xfrm>
          <a:solidFill>
            <a:schemeClr val="accent4"/>
          </a:solidFill>
        </p:spPr>
        <p:txBody>
          <a:bodyPr rtlCol="0">
            <a:noAutofit/>
          </a:bodyPr>
          <a:lstStyle>
            <a:lvl1pPr marL="0" indent="0">
              <a:buNone/>
              <a:defRPr lang="el-GR" sz="1200">
                <a:noFill/>
              </a:defRPr>
            </a:lvl1pPr>
          </a:lstStyle>
          <a:p>
            <a:pPr lvl="0" rtl="0"/>
            <a:r>
              <a:rPr lang="el-GR"/>
              <a:t>Στυλ κειμένου υποδείγματος</a:t>
            </a:r>
          </a:p>
        </p:txBody>
      </p:sp>
      <p:sp>
        <p:nvSpPr>
          <p:cNvPr id="35" name="Θέση κειμένου 31">
            <a:extLst>
              <a:ext uri="{FF2B5EF4-FFF2-40B4-BE49-F238E27FC236}">
                <a16:creationId xmlns:a16="http://schemas.microsoft.com/office/drawing/2014/main" id="{B0730A45-AC46-DF6D-F56B-76A81490918A}"/>
              </a:ext>
            </a:extLst>
          </p:cNvPr>
          <p:cNvSpPr>
            <a:spLocks noGrp="1"/>
          </p:cNvSpPr>
          <p:nvPr>
            <p:ph type="body" sz="quarter" idx="26"/>
          </p:nvPr>
        </p:nvSpPr>
        <p:spPr>
          <a:xfrm>
            <a:off x="8695944" y="2926080"/>
            <a:ext cx="1987296" cy="502920"/>
          </a:xfrm>
          <a:solidFill>
            <a:schemeClr val="accent3"/>
          </a:solidFill>
        </p:spPr>
        <p:txBody>
          <a:bodyPr rtlCol="0">
            <a:noAutofit/>
          </a:bodyPr>
          <a:lstStyle>
            <a:lvl1pPr marL="0" indent="0">
              <a:buNone/>
              <a:defRPr lang="el-GR" sz="1200">
                <a:noFill/>
              </a:defRPr>
            </a:lvl1pPr>
          </a:lstStyle>
          <a:p>
            <a:pPr lvl="0" rtl="0"/>
            <a:r>
              <a:rPr lang="el-GR"/>
              <a:t>Στυλ κειμένου υποδείγματος</a:t>
            </a:r>
          </a:p>
        </p:txBody>
      </p:sp>
      <p:sp>
        <p:nvSpPr>
          <p:cNvPr id="13" name="Ορθογώνιο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17" name="Ορθογώνιο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3" name="Θέση κειμένου 2">
            <a:extLst>
              <a:ext uri="{FF2B5EF4-FFF2-40B4-BE49-F238E27FC236}">
                <a16:creationId xmlns:a16="http://schemas.microsoft.com/office/drawing/2014/main" id="{AF211A54-748F-71FD-8701-AE68B04A5A19}"/>
              </a:ext>
            </a:extLst>
          </p:cNvPr>
          <p:cNvSpPr>
            <a:spLocks noGrp="1"/>
          </p:cNvSpPr>
          <p:nvPr>
            <p:ph type="body" idx="1"/>
          </p:nvPr>
        </p:nvSpPr>
        <p:spPr>
          <a:xfrm>
            <a:off x="630936" y="4041648"/>
            <a:ext cx="1822704" cy="1414272"/>
          </a:xfrm>
        </p:spPr>
        <p:txBody>
          <a:bodyPr rtlCol="0" anchor="t">
            <a:noAutofit/>
          </a:bodyPr>
          <a:lstStyle>
            <a:lvl1pPr marL="0" indent="0">
              <a:lnSpc>
                <a:spcPct val="100000"/>
              </a:lnSpc>
              <a:spcBef>
                <a:spcPts val="0"/>
              </a:spcBef>
              <a:buNone/>
              <a:defRPr lang="el-GR" sz="1400" b="0"/>
            </a:lvl1pPr>
            <a:lvl2pPr marL="457200" indent="0">
              <a:buNone/>
              <a:defRPr lang="el-GR" sz="2000" b="1"/>
            </a:lvl2pPr>
            <a:lvl3pPr marL="914400" indent="0">
              <a:buNone/>
              <a:defRPr lang="el-GR" sz="1800" b="1"/>
            </a:lvl3pPr>
            <a:lvl4pPr marL="1371600" indent="0">
              <a:buNone/>
              <a:defRPr lang="el-GR" sz="1600" b="1"/>
            </a:lvl4pPr>
            <a:lvl5pPr marL="1828800" indent="0">
              <a:buNone/>
              <a:defRPr lang="el-GR" sz="1600" b="1"/>
            </a:lvl5pPr>
            <a:lvl6pPr marL="2286000" indent="0">
              <a:buNone/>
              <a:defRPr lang="el-GR" sz="1600" b="1"/>
            </a:lvl6pPr>
            <a:lvl7pPr marL="2743200" indent="0">
              <a:buNone/>
              <a:defRPr lang="el-GR" sz="1600" b="1"/>
            </a:lvl7pPr>
            <a:lvl8pPr marL="3200400" indent="0">
              <a:buNone/>
              <a:defRPr lang="el-GR" sz="1600" b="1"/>
            </a:lvl8pPr>
            <a:lvl9pPr marL="3657600" indent="0">
              <a:buNone/>
              <a:defRPr lang="el-GR" sz="1600" b="1"/>
            </a:lvl9pPr>
          </a:lstStyle>
          <a:p>
            <a:pPr lvl="0" rtl="0"/>
            <a:r>
              <a:rPr lang="el-GR"/>
              <a:t>Στυλ κειμένου υποδείγματος</a:t>
            </a:r>
          </a:p>
        </p:txBody>
      </p:sp>
      <p:sp>
        <p:nvSpPr>
          <p:cNvPr id="5" name="Θέση κειμένου 4">
            <a:extLst>
              <a:ext uri="{FF2B5EF4-FFF2-40B4-BE49-F238E27FC236}">
                <a16:creationId xmlns:a16="http://schemas.microsoft.com/office/drawing/2014/main" id="{30FF5B42-8E52-2B78-7C88-39A811D7A960}"/>
              </a:ext>
            </a:extLst>
          </p:cNvPr>
          <p:cNvSpPr>
            <a:spLocks noGrp="1"/>
          </p:cNvSpPr>
          <p:nvPr>
            <p:ph type="body" sz="quarter" idx="3"/>
          </p:nvPr>
        </p:nvSpPr>
        <p:spPr>
          <a:xfrm>
            <a:off x="3054096" y="4041648"/>
            <a:ext cx="1822704" cy="1414272"/>
          </a:xfrm>
        </p:spPr>
        <p:txBody>
          <a:bodyPr rtlCol="0" anchor="t">
            <a:noAutofit/>
          </a:bodyPr>
          <a:lstStyle>
            <a:lvl1pPr marL="0" indent="0">
              <a:lnSpc>
                <a:spcPct val="100000"/>
              </a:lnSpc>
              <a:spcBef>
                <a:spcPts val="0"/>
              </a:spcBef>
              <a:buNone/>
              <a:defRPr lang="el-GR" sz="1400" b="0"/>
            </a:lvl1pPr>
            <a:lvl2pPr marL="457200" indent="0">
              <a:buNone/>
              <a:defRPr lang="el-GR" sz="2000" b="1"/>
            </a:lvl2pPr>
            <a:lvl3pPr marL="914400" indent="0">
              <a:buNone/>
              <a:defRPr lang="el-GR" sz="1800" b="1"/>
            </a:lvl3pPr>
            <a:lvl4pPr marL="1371600" indent="0">
              <a:buNone/>
              <a:defRPr lang="el-GR" sz="1600" b="1"/>
            </a:lvl4pPr>
            <a:lvl5pPr marL="1828800" indent="0">
              <a:buNone/>
              <a:defRPr lang="el-GR" sz="1600" b="1"/>
            </a:lvl5pPr>
            <a:lvl6pPr marL="2286000" indent="0">
              <a:buNone/>
              <a:defRPr lang="el-GR" sz="1600" b="1"/>
            </a:lvl6pPr>
            <a:lvl7pPr marL="2743200" indent="0">
              <a:buNone/>
              <a:defRPr lang="el-GR" sz="1600" b="1"/>
            </a:lvl7pPr>
            <a:lvl8pPr marL="3200400" indent="0">
              <a:buNone/>
              <a:defRPr lang="el-GR" sz="1600" b="1"/>
            </a:lvl8pPr>
            <a:lvl9pPr marL="3657600" indent="0">
              <a:buNone/>
              <a:defRPr lang="el-GR" sz="1600" b="1"/>
            </a:lvl9pPr>
          </a:lstStyle>
          <a:p>
            <a:pPr lvl="0" rtl="0"/>
            <a:r>
              <a:rPr lang="el-GR"/>
              <a:t>Στυλ κειμένου υποδείγματος</a:t>
            </a:r>
          </a:p>
        </p:txBody>
      </p:sp>
      <p:sp>
        <p:nvSpPr>
          <p:cNvPr id="10" name="Τίτλος 9">
            <a:extLst>
              <a:ext uri="{FF2B5EF4-FFF2-40B4-BE49-F238E27FC236}">
                <a16:creationId xmlns:a16="http://schemas.microsoft.com/office/drawing/2014/main" id="{FB569F4F-40C0-2BAE-2F80-0B6BF70B4999}"/>
              </a:ext>
            </a:extLst>
          </p:cNvPr>
          <p:cNvSpPr>
            <a:spLocks noGrp="1"/>
          </p:cNvSpPr>
          <p:nvPr>
            <p:ph type="title"/>
          </p:nvPr>
        </p:nvSpPr>
        <p:spPr/>
        <p:txBody>
          <a:bodyPr rtlCol="0"/>
          <a:lstStyle>
            <a:defPPr>
              <a:defRPr lang="el-GR"/>
            </a:defPPr>
          </a:lstStyle>
          <a:p>
            <a:pPr rtl="0"/>
            <a:r>
              <a:rPr lang="el-GR"/>
              <a:t>Κάντε κλικ για να επεξεργαστείτε τον τίτλο υποδείγματος</a:t>
            </a:r>
          </a:p>
        </p:txBody>
      </p:sp>
      <p:sp>
        <p:nvSpPr>
          <p:cNvPr id="15" name="Θέση κειμένου 14">
            <a:extLst>
              <a:ext uri="{FF2B5EF4-FFF2-40B4-BE49-F238E27FC236}">
                <a16:creationId xmlns:a16="http://schemas.microsoft.com/office/drawing/2014/main" id="{3F862698-31B6-3C3C-7B04-A5AB06659947}"/>
              </a:ext>
            </a:extLst>
          </p:cNvPr>
          <p:cNvSpPr>
            <a:spLocks noGrp="1" noChangeAspect="1"/>
          </p:cNvSpPr>
          <p:nvPr>
            <p:ph type="body" sz="quarter" idx="15" hasCustomPrompt="1"/>
          </p:nvPr>
        </p:nvSpPr>
        <p:spPr>
          <a:xfrm>
            <a:off x="722376" y="2706624"/>
            <a:ext cx="1014984" cy="1014984"/>
          </a:xfrm>
          <a:prstGeom prst="ellipse">
            <a:avLst/>
          </a:prstGeom>
          <a:solidFill>
            <a:schemeClr val="tx1"/>
          </a:solidFill>
        </p:spPr>
        <p:txBody>
          <a:bodyPr lIns="0" tIns="0" rIns="0" bIns="0" rtlCol="0" anchor="ctr">
            <a:normAutofit/>
          </a:bodyPr>
          <a:lstStyle>
            <a:lvl1pPr marL="0" indent="0" algn="ctr">
              <a:buNone/>
              <a:defRPr lang="el-GR" sz="1800">
                <a:solidFill>
                  <a:schemeClr val="bg2"/>
                </a:solidFill>
              </a:defRPr>
            </a:lvl1pPr>
          </a:lstStyle>
          <a:p>
            <a:pPr lvl="0" rtl="0"/>
            <a:r>
              <a:rPr lang="el-GR"/>
              <a:t>MMM</a:t>
            </a:r>
          </a:p>
        </p:txBody>
      </p:sp>
      <p:sp>
        <p:nvSpPr>
          <p:cNvPr id="19" name="Θέση κειμένου 14">
            <a:extLst>
              <a:ext uri="{FF2B5EF4-FFF2-40B4-BE49-F238E27FC236}">
                <a16:creationId xmlns:a16="http://schemas.microsoft.com/office/drawing/2014/main" id="{12F0E6AE-7B40-CC7A-BAB7-B5963027CE13}"/>
              </a:ext>
            </a:extLst>
          </p:cNvPr>
          <p:cNvSpPr>
            <a:spLocks noGrp="1" noChangeAspect="1"/>
          </p:cNvSpPr>
          <p:nvPr>
            <p:ph type="body" sz="quarter" idx="16" hasCustomPrompt="1"/>
          </p:nvPr>
        </p:nvSpPr>
        <p:spPr>
          <a:xfrm>
            <a:off x="3163824" y="2706624"/>
            <a:ext cx="1014984" cy="1014984"/>
          </a:xfrm>
          <a:prstGeom prst="ellipse">
            <a:avLst/>
          </a:prstGeom>
          <a:solidFill>
            <a:schemeClr val="tx1"/>
          </a:solidFill>
        </p:spPr>
        <p:txBody>
          <a:bodyPr lIns="0" tIns="0" rIns="0" bIns="0" rtlCol="0" anchor="ctr">
            <a:normAutofit/>
          </a:bodyPr>
          <a:lstStyle>
            <a:lvl1pPr marL="0" indent="0" algn="ctr">
              <a:buNone/>
              <a:defRPr lang="el-GR" sz="1800">
                <a:solidFill>
                  <a:schemeClr val="bg2"/>
                </a:solidFill>
              </a:defRPr>
            </a:lvl1pPr>
          </a:lstStyle>
          <a:p>
            <a:pPr lvl="0" rtl="0"/>
            <a:r>
              <a:rPr lang="el-GR"/>
              <a:t>MMM</a:t>
            </a:r>
          </a:p>
        </p:txBody>
      </p:sp>
      <p:sp>
        <p:nvSpPr>
          <p:cNvPr id="21" name="Θέση κειμένου 14">
            <a:extLst>
              <a:ext uri="{FF2B5EF4-FFF2-40B4-BE49-F238E27FC236}">
                <a16:creationId xmlns:a16="http://schemas.microsoft.com/office/drawing/2014/main" id="{F19DE03C-9C3C-ED9E-7938-68DC59591962}"/>
              </a:ext>
            </a:extLst>
          </p:cNvPr>
          <p:cNvSpPr>
            <a:spLocks noGrp="1" noChangeAspect="1"/>
          </p:cNvSpPr>
          <p:nvPr>
            <p:ph type="body" sz="quarter" idx="17" hasCustomPrompt="1"/>
          </p:nvPr>
        </p:nvSpPr>
        <p:spPr>
          <a:xfrm>
            <a:off x="5596128" y="2706624"/>
            <a:ext cx="1014984" cy="1014984"/>
          </a:xfrm>
          <a:prstGeom prst="ellipse">
            <a:avLst/>
          </a:prstGeom>
          <a:solidFill>
            <a:schemeClr val="tx1"/>
          </a:solidFill>
        </p:spPr>
        <p:txBody>
          <a:bodyPr lIns="0" tIns="0" rIns="0" bIns="0" rtlCol="0" anchor="ctr">
            <a:normAutofit/>
          </a:bodyPr>
          <a:lstStyle>
            <a:lvl1pPr marL="0" indent="0" algn="ctr">
              <a:buNone/>
              <a:defRPr lang="el-GR" sz="1800">
                <a:solidFill>
                  <a:schemeClr val="bg2"/>
                </a:solidFill>
              </a:defRPr>
            </a:lvl1pPr>
          </a:lstStyle>
          <a:p>
            <a:pPr lvl="0" rtl="0"/>
            <a:r>
              <a:rPr lang="el-GR"/>
              <a:t>MMM</a:t>
            </a:r>
          </a:p>
        </p:txBody>
      </p:sp>
      <p:sp>
        <p:nvSpPr>
          <p:cNvPr id="23" name="Θέση κειμένου 14">
            <a:extLst>
              <a:ext uri="{FF2B5EF4-FFF2-40B4-BE49-F238E27FC236}">
                <a16:creationId xmlns:a16="http://schemas.microsoft.com/office/drawing/2014/main" id="{D15E2928-BFA0-AA75-6EC4-69EFDD615540}"/>
              </a:ext>
            </a:extLst>
          </p:cNvPr>
          <p:cNvSpPr>
            <a:spLocks noGrp="1" noChangeAspect="1"/>
          </p:cNvSpPr>
          <p:nvPr>
            <p:ph type="body" sz="quarter" idx="18" hasCustomPrompt="1"/>
          </p:nvPr>
        </p:nvSpPr>
        <p:spPr>
          <a:xfrm>
            <a:off x="8028432" y="2706624"/>
            <a:ext cx="1014984" cy="1014984"/>
          </a:xfrm>
          <a:prstGeom prst="ellipse">
            <a:avLst/>
          </a:prstGeom>
          <a:solidFill>
            <a:schemeClr val="tx1"/>
          </a:solidFill>
        </p:spPr>
        <p:txBody>
          <a:bodyPr lIns="0" tIns="0" rIns="0" bIns="0" rtlCol="0" anchor="ctr">
            <a:normAutofit/>
          </a:bodyPr>
          <a:lstStyle>
            <a:lvl1pPr marL="0" indent="0" algn="ctr">
              <a:buNone/>
              <a:defRPr lang="el-GR" sz="1800">
                <a:solidFill>
                  <a:schemeClr val="bg2"/>
                </a:solidFill>
              </a:defRPr>
            </a:lvl1pPr>
          </a:lstStyle>
          <a:p>
            <a:pPr lvl="0" rtl="0"/>
            <a:r>
              <a:rPr lang="el-GR"/>
              <a:t>MMM</a:t>
            </a:r>
          </a:p>
        </p:txBody>
      </p:sp>
      <p:sp>
        <p:nvSpPr>
          <p:cNvPr id="25" name="Θέση κειμένου 14">
            <a:extLst>
              <a:ext uri="{FF2B5EF4-FFF2-40B4-BE49-F238E27FC236}">
                <a16:creationId xmlns:a16="http://schemas.microsoft.com/office/drawing/2014/main" id="{B1000C26-BF38-857C-8EB7-C84E4425628C}"/>
              </a:ext>
            </a:extLst>
          </p:cNvPr>
          <p:cNvSpPr>
            <a:spLocks noGrp="1" noChangeAspect="1"/>
          </p:cNvSpPr>
          <p:nvPr>
            <p:ph type="body" sz="quarter" idx="19" hasCustomPrompt="1"/>
          </p:nvPr>
        </p:nvSpPr>
        <p:spPr>
          <a:xfrm>
            <a:off x="10460736" y="2706624"/>
            <a:ext cx="1014984" cy="1014984"/>
          </a:xfrm>
          <a:prstGeom prst="ellipse">
            <a:avLst/>
          </a:prstGeom>
          <a:solidFill>
            <a:schemeClr val="tx1"/>
          </a:solidFill>
        </p:spPr>
        <p:txBody>
          <a:bodyPr lIns="0" tIns="0" rIns="0" bIns="0" rtlCol="0" anchor="ctr">
            <a:normAutofit/>
          </a:bodyPr>
          <a:lstStyle>
            <a:lvl1pPr marL="0" indent="0" algn="ctr">
              <a:buNone/>
              <a:defRPr lang="el-GR" sz="1800">
                <a:solidFill>
                  <a:schemeClr val="bg2"/>
                </a:solidFill>
              </a:defRPr>
            </a:lvl1pPr>
          </a:lstStyle>
          <a:p>
            <a:pPr lvl="0" rtl="0"/>
            <a:r>
              <a:rPr lang="el-GR"/>
              <a:t>MMM</a:t>
            </a:r>
          </a:p>
        </p:txBody>
      </p:sp>
      <p:sp>
        <p:nvSpPr>
          <p:cNvPr id="26" name="Θέση κειμένου 4">
            <a:extLst>
              <a:ext uri="{FF2B5EF4-FFF2-40B4-BE49-F238E27FC236}">
                <a16:creationId xmlns:a16="http://schemas.microsoft.com/office/drawing/2014/main" id="{7A3AFB34-A509-98A0-B6AB-3BC35F16DDD2}"/>
              </a:ext>
            </a:extLst>
          </p:cNvPr>
          <p:cNvSpPr>
            <a:spLocks noGrp="1"/>
          </p:cNvSpPr>
          <p:nvPr>
            <p:ph type="body" sz="quarter" idx="20"/>
          </p:nvPr>
        </p:nvSpPr>
        <p:spPr>
          <a:xfrm>
            <a:off x="5504688" y="4041648"/>
            <a:ext cx="1822704" cy="1414272"/>
          </a:xfrm>
        </p:spPr>
        <p:txBody>
          <a:bodyPr rtlCol="0" anchor="t">
            <a:noAutofit/>
          </a:bodyPr>
          <a:lstStyle>
            <a:lvl1pPr marL="0" indent="0">
              <a:lnSpc>
                <a:spcPct val="100000"/>
              </a:lnSpc>
              <a:spcBef>
                <a:spcPts val="0"/>
              </a:spcBef>
              <a:buNone/>
              <a:defRPr lang="el-GR" sz="1400" b="0"/>
            </a:lvl1pPr>
            <a:lvl2pPr marL="457200" indent="0">
              <a:buNone/>
              <a:defRPr lang="el-GR" sz="2000" b="1"/>
            </a:lvl2pPr>
            <a:lvl3pPr marL="914400" indent="0">
              <a:buNone/>
              <a:defRPr lang="el-GR" sz="1800" b="1"/>
            </a:lvl3pPr>
            <a:lvl4pPr marL="1371600" indent="0">
              <a:buNone/>
              <a:defRPr lang="el-GR" sz="1600" b="1"/>
            </a:lvl4pPr>
            <a:lvl5pPr marL="1828800" indent="0">
              <a:buNone/>
              <a:defRPr lang="el-GR" sz="1600" b="1"/>
            </a:lvl5pPr>
            <a:lvl6pPr marL="2286000" indent="0">
              <a:buNone/>
              <a:defRPr lang="el-GR" sz="1600" b="1"/>
            </a:lvl6pPr>
            <a:lvl7pPr marL="2743200" indent="0">
              <a:buNone/>
              <a:defRPr lang="el-GR" sz="1600" b="1"/>
            </a:lvl7pPr>
            <a:lvl8pPr marL="3200400" indent="0">
              <a:buNone/>
              <a:defRPr lang="el-GR" sz="1600" b="1"/>
            </a:lvl8pPr>
            <a:lvl9pPr marL="3657600" indent="0">
              <a:buNone/>
              <a:defRPr lang="el-GR" sz="1600" b="1"/>
            </a:lvl9pPr>
          </a:lstStyle>
          <a:p>
            <a:pPr lvl="0" rtl="0"/>
            <a:r>
              <a:rPr lang="el-GR"/>
              <a:t>Στυλ κειμένου υποδείγματος</a:t>
            </a:r>
          </a:p>
        </p:txBody>
      </p:sp>
      <p:sp>
        <p:nvSpPr>
          <p:cNvPr id="27" name="Θέση κειμένου 4">
            <a:extLst>
              <a:ext uri="{FF2B5EF4-FFF2-40B4-BE49-F238E27FC236}">
                <a16:creationId xmlns:a16="http://schemas.microsoft.com/office/drawing/2014/main" id="{B4CAD471-FB12-ACCA-9D4A-E01322DC61A0}"/>
              </a:ext>
            </a:extLst>
          </p:cNvPr>
          <p:cNvSpPr>
            <a:spLocks noGrp="1"/>
          </p:cNvSpPr>
          <p:nvPr>
            <p:ph type="body" sz="quarter" idx="21"/>
          </p:nvPr>
        </p:nvSpPr>
        <p:spPr>
          <a:xfrm>
            <a:off x="7918704" y="4041648"/>
            <a:ext cx="1822704" cy="1414272"/>
          </a:xfrm>
        </p:spPr>
        <p:txBody>
          <a:bodyPr rtlCol="0" anchor="t">
            <a:noAutofit/>
          </a:bodyPr>
          <a:lstStyle>
            <a:lvl1pPr marL="0" indent="0">
              <a:lnSpc>
                <a:spcPct val="100000"/>
              </a:lnSpc>
              <a:spcBef>
                <a:spcPts val="0"/>
              </a:spcBef>
              <a:buNone/>
              <a:defRPr lang="el-GR" sz="1400" b="0"/>
            </a:lvl1pPr>
            <a:lvl2pPr marL="457200" indent="0">
              <a:buNone/>
              <a:defRPr lang="el-GR" sz="2000" b="1"/>
            </a:lvl2pPr>
            <a:lvl3pPr marL="914400" indent="0">
              <a:buNone/>
              <a:defRPr lang="el-GR" sz="1800" b="1"/>
            </a:lvl3pPr>
            <a:lvl4pPr marL="1371600" indent="0">
              <a:buNone/>
              <a:defRPr lang="el-GR" sz="1600" b="1"/>
            </a:lvl4pPr>
            <a:lvl5pPr marL="1828800" indent="0">
              <a:buNone/>
              <a:defRPr lang="el-GR" sz="1600" b="1"/>
            </a:lvl5pPr>
            <a:lvl6pPr marL="2286000" indent="0">
              <a:buNone/>
              <a:defRPr lang="el-GR" sz="1600" b="1"/>
            </a:lvl6pPr>
            <a:lvl7pPr marL="2743200" indent="0">
              <a:buNone/>
              <a:defRPr lang="el-GR" sz="1600" b="1"/>
            </a:lvl7pPr>
            <a:lvl8pPr marL="3200400" indent="0">
              <a:buNone/>
              <a:defRPr lang="el-GR" sz="1600" b="1"/>
            </a:lvl8pPr>
            <a:lvl9pPr marL="3657600" indent="0">
              <a:buNone/>
              <a:defRPr lang="el-GR" sz="1600" b="1"/>
            </a:lvl9pPr>
          </a:lstStyle>
          <a:p>
            <a:pPr lvl="0" rtl="0"/>
            <a:r>
              <a:rPr lang="el-GR"/>
              <a:t>Στυλ κειμένου υποδείγματος</a:t>
            </a:r>
          </a:p>
        </p:txBody>
      </p:sp>
      <p:sp>
        <p:nvSpPr>
          <p:cNvPr id="28" name="Θέση κειμένου 4">
            <a:extLst>
              <a:ext uri="{FF2B5EF4-FFF2-40B4-BE49-F238E27FC236}">
                <a16:creationId xmlns:a16="http://schemas.microsoft.com/office/drawing/2014/main" id="{B7FF2DDC-689F-CE60-97C8-8575DBB2C068}"/>
              </a:ext>
            </a:extLst>
          </p:cNvPr>
          <p:cNvSpPr>
            <a:spLocks noGrp="1"/>
          </p:cNvSpPr>
          <p:nvPr>
            <p:ph type="body" sz="quarter" idx="22"/>
          </p:nvPr>
        </p:nvSpPr>
        <p:spPr>
          <a:xfrm>
            <a:off x="10369296" y="4041648"/>
            <a:ext cx="1563624" cy="1414272"/>
          </a:xfrm>
        </p:spPr>
        <p:txBody>
          <a:bodyPr rtlCol="0" anchor="t">
            <a:noAutofit/>
          </a:bodyPr>
          <a:lstStyle>
            <a:lvl1pPr marL="0" indent="0">
              <a:lnSpc>
                <a:spcPct val="100000"/>
              </a:lnSpc>
              <a:spcBef>
                <a:spcPts val="0"/>
              </a:spcBef>
              <a:buNone/>
              <a:defRPr lang="el-GR" sz="1400" b="0"/>
            </a:lvl1pPr>
            <a:lvl2pPr marL="457200" indent="0">
              <a:buNone/>
              <a:defRPr lang="el-GR" sz="2000" b="1"/>
            </a:lvl2pPr>
            <a:lvl3pPr marL="914400" indent="0">
              <a:buNone/>
              <a:defRPr lang="el-GR" sz="1800" b="1"/>
            </a:lvl3pPr>
            <a:lvl4pPr marL="1371600" indent="0">
              <a:buNone/>
              <a:defRPr lang="el-GR" sz="1600" b="1"/>
            </a:lvl4pPr>
            <a:lvl5pPr marL="1828800" indent="0">
              <a:buNone/>
              <a:defRPr lang="el-GR" sz="1600" b="1"/>
            </a:lvl5pPr>
            <a:lvl6pPr marL="2286000" indent="0">
              <a:buNone/>
              <a:defRPr lang="el-GR" sz="1600" b="1"/>
            </a:lvl6pPr>
            <a:lvl7pPr marL="2743200" indent="0">
              <a:buNone/>
              <a:defRPr lang="el-GR" sz="1600" b="1"/>
            </a:lvl7pPr>
            <a:lvl8pPr marL="3200400" indent="0">
              <a:buNone/>
              <a:defRPr lang="el-GR" sz="1600" b="1"/>
            </a:lvl8pPr>
            <a:lvl9pPr marL="3657600" indent="0">
              <a:buNone/>
              <a:defRPr lang="el-GR" sz="1600" b="1"/>
            </a:lvl9pPr>
          </a:lstStyle>
          <a:p>
            <a:pPr lvl="0" rtl="0"/>
            <a:r>
              <a:rPr lang="el-GR"/>
              <a:t>Στυλ κειμένου υποδείγματος</a:t>
            </a:r>
          </a:p>
        </p:txBody>
      </p:sp>
      <p:sp>
        <p:nvSpPr>
          <p:cNvPr id="36" name="Θέση υποσέλιδου 35">
            <a:extLst>
              <a:ext uri="{FF2B5EF4-FFF2-40B4-BE49-F238E27FC236}">
                <a16:creationId xmlns:a16="http://schemas.microsoft.com/office/drawing/2014/main" id="{A2666B74-0A69-6162-5AD3-4561A8EE5514}"/>
              </a:ext>
            </a:extLst>
          </p:cNvPr>
          <p:cNvSpPr>
            <a:spLocks noGrp="1"/>
          </p:cNvSpPr>
          <p:nvPr>
            <p:ph type="ftr" sz="quarter" idx="27"/>
          </p:nvPr>
        </p:nvSpPr>
        <p:spPr/>
        <p:txBody>
          <a:bodyPr rtlCol="0"/>
          <a:lstStyle>
            <a:defPPr>
              <a:defRPr lang="el-GR"/>
            </a:defPPr>
          </a:lstStyle>
          <a:p>
            <a:pPr rtl="0"/>
            <a:endParaRPr lang="el-GR" dirty="0"/>
          </a:p>
        </p:txBody>
      </p:sp>
      <p:sp>
        <p:nvSpPr>
          <p:cNvPr id="2" name="Θέση κειμένου 9">
            <a:extLst>
              <a:ext uri="{FF2B5EF4-FFF2-40B4-BE49-F238E27FC236}">
                <a16:creationId xmlns:a16="http://schemas.microsoft.com/office/drawing/2014/main" id="{78FC7A6E-EB75-1109-AB97-8091F2C9FF89}"/>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l-GR" sz="3200" b="0">
                <a:noFill/>
              </a:defRPr>
            </a:lvl1pPr>
          </a:lstStyle>
          <a:p>
            <a:pPr lvl="0" rtl="0"/>
            <a:r>
              <a:rPr lang="el-GR"/>
              <a:t>X</a:t>
            </a:r>
          </a:p>
        </p:txBody>
      </p:sp>
      <p:sp>
        <p:nvSpPr>
          <p:cNvPr id="4" name="Θέση αριθμού διαφάνειας 9">
            <a:extLst>
              <a:ext uri="{FF2B5EF4-FFF2-40B4-BE49-F238E27FC236}">
                <a16:creationId xmlns:a16="http://schemas.microsoft.com/office/drawing/2014/main" id="{3882992B-56C1-1B1D-6308-47369A0DF03F}"/>
              </a:ext>
            </a:extLst>
          </p:cNvPr>
          <p:cNvSpPr>
            <a:spLocks noGrp="1"/>
          </p:cNvSpPr>
          <p:nvPr>
            <p:ph type="sldNum" sz="quarter" idx="28"/>
          </p:nvPr>
        </p:nvSpPr>
        <p:spPr>
          <a:xfrm>
            <a:off x="1651903" y="809244"/>
            <a:ext cx="941832" cy="621792"/>
          </a:xfrm>
        </p:spPr>
        <p:txBody>
          <a:bodyPr rtlCol="0"/>
          <a:lstStyle>
            <a:defPPr>
              <a:defRPr lang="el-GR"/>
            </a:defPPr>
          </a:lstStyle>
          <a:p>
            <a:pPr rtl="0"/>
            <a:fld id="{CC43B8D3-9A08-F84C-9DD4-44948BA52D4B}" type="slidenum">
              <a:rPr lang="el-GR" smtClean="0"/>
              <a:pPr/>
              <a:t>‹#›</a:t>
            </a:fld>
            <a:endParaRPr lang="el-GR" dirty="0"/>
          </a:p>
        </p:txBody>
      </p:sp>
    </p:spTree>
    <p:extLst>
      <p:ext uri="{BB962C8B-B14F-4D97-AF65-F5344CB8AC3E}">
        <p14:creationId xmlns:p14="http://schemas.microsoft.com/office/powerpoint/2010/main" val="2309024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pic>
        <p:nvPicPr>
          <p:cNvPr id="14" name="Γραφικό 13">
            <a:extLst>
              <a:ext uri="{FF2B5EF4-FFF2-40B4-BE49-F238E27FC236}">
                <a16:creationId xmlns:a16="http://schemas.microsoft.com/office/drawing/2014/main" id="{9F44A91D-CC57-69D8-3CC1-3538FCB6BBA4}"/>
              </a:ext>
            </a:extLst>
          </p:cNvPr>
          <p:cNvPicPr>
            <a:picLocks noChangeAspect="1"/>
          </p:cNvPicPr>
          <p:nvPr userDrawn="1"/>
        </p:nvPicPr>
        <p:blipFill>
          <a:blip r:embed="rId2">
            <a:extLst>
              <a:ext uri="{96DAC541-7B7A-43D3-8B79-37D633B846F1}">
                <asvg:svgBlip xmlns:asvg="http://schemas.microsoft.com/office/drawing/2016/SVG/main" r:embed="rId3"/>
              </a:ext>
            </a:extLst>
          </a:blip>
          <a:srcRect r="77662" b="48541"/>
          <a:stretch>
            <a:fillRect/>
          </a:stretch>
        </p:blipFill>
        <p:spPr>
          <a:xfrm flipV="1">
            <a:off x="10376194" y="1"/>
            <a:ext cx="1815806" cy="3829511"/>
          </a:xfrm>
          <a:custGeom>
            <a:avLst/>
            <a:gdLst>
              <a:gd name="connsiteX0" fmla="*/ 0 w 1815806"/>
              <a:gd name="connsiteY0" fmla="*/ 3829511 h 3829511"/>
              <a:gd name="connsiteX1" fmla="*/ 1815806 w 1815806"/>
              <a:gd name="connsiteY1" fmla="*/ 3829511 h 3829511"/>
              <a:gd name="connsiteX2" fmla="*/ 1815806 w 1815806"/>
              <a:gd name="connsiteY2" fmla="*/ 0 h 3829511"/>
              <a:gd name="connsiteX3" fmla="*/ 0 w 1815806"/>
              <a:gd name="connsiteY3" fmla="*/ 0 h 3829511"/>
            </a:gdLst>
            <a:ahLst/>
            <a:cxnLst>
              <a:cxn ang="0">
                <a:pos x="connsiteX0" y="connsiteY0"/>
              </a:cxn>
              <a:cxn ang="0">
                <a:pos x="connsiteX1" y="connsiteY1"/>
              </a:cxn>
              <a:cxn ang="0">
                <a:pos x="connsiteX2" y="connsiteY2"/>
              </a:cxn>
              <a:cxn ang="0">
                <a:pos x="connsiteX3" y="connsiteY3"/>
              </a:cxn>
            </a:cxnLst>
            <a:rect l="l" t="t" r="r" b="b"/>
            <a:pathLst>
              <a:path w="1815806" h="3829511">
                <a:moveTo>
                  <a:pt x="0" y="3829511"/>
                </a:moveTo>
                <a:lnTo>
                  <a:pt x="1815806" y="3829511"/>
                </a:lnTo>
                <a:lnTo>
                  <a:pt x="1815806" y="0"/>
                </a:lnTo>
                <a:lnTo>
                  <a:pt x="0" y="0"/>
                </a:lnTo>
                <a:close/>
              </a:path>
            </a:pathLst>
          </a:custGeom>
        </p:spPr>
      </p:pic>
      <p:pic>
        <p:nvPicPr>
          <p:cNvPr id="16" name="Γραφικό 15">
            <a:extLst>
              <a:ext uri="{FF2B5EF4-FFF2-40B4-BE49-F238E27FC236}">
                <a16:creationId xmlns:a16="http://schemas.microsoft.com/office/drawing/2014/main" id="{5AB0AC87-A4CD-F667-74B2-52047C1E6FB5}"/>
              </a:ext>
            </a:extLst>
          </p:cNvPr>
          <p:cNvPicPr>
            <a:picLocks noChangeAspect="1"/>
          </p:cNvPicPr>
          <p:nvPr userDrawn="1"/>
        </p:nvPicPr>
        <p:blipFill>
          <a:blip r:embed="rId4">
            <a:extLst>
              <a:ext uri="{96DAC541-7B7A-43D3-8B79-37D633B846F1}">
                <asvg:svgBlip xmlns:asvg="http://schemas.microsoft.com/office/drawing/2016/SVG/main" r:embed="rId5"/>
              </a:ext>
            </a:extLst>
          </a:blip>
          <a:srcRect r="85638" b="45150"/>
          <a:stretch>
            <a:fillRect/>
          </a:stretch>
        </p:blipFill>
        <p:spPr>
          <a:xfrm flipV="1">
            <a:off x="10887888" y="1"/>
            <a:ext cx="1304112" cy="3289795"/>
          </a:xfrm>
          <a:custGeom>
            <a:avLst/>
            <a:gdLst>
              <a:gd name="connsiteX0" fmla="*/ 0 w 1304112"/>
              <a:gd name="connsiteY0" fmla="*/ 3289795 h 3289795"/>
              <a:gd name="connsiteX1" fmla="*/ 1304112 w 1304112"/>
              <a:gd name="connsiteY1" fmla="*/ 3289795 h 3289795"/>
              <a:gd name="connsiteX2" fmla="*/ 1304112 w 1304112"/>
              <a:gd name="connsiteY2" fmla="*/ 0 h 3289795"/>
              <a:gd name="connsiteX3" fmla="*/ 0 w 1304112"/>
              <a:gd name="connsiteY3" fmla="*/ 0 h 3289795"/>
            </a:gdLst>
            <a:ahLst/>
            <a:cxnLst>
              <a:cxn ang="0">
                <a:pos x="connsiteX0" y="connsiteY0"/>
              </a:cxn>
              <a:cxn ang="0">
                <a:pos x="connsiteX1" y="connsiteY1"/>
              </a:cxn>
              <a:cxn ang="0">
                <a:pos x="connsiteX2" y="connsiteY2"/>
              </a:cxn>
              <a:cxn ang="0">
                <a:pos x="connsiteX3" y="connsiteY3"/>
              </a:cxn>
            </a:cxnLst>
            <a:rect l="l" t="t" r="r" b="b"/>
            <a:pathLst>
              <a:path w="1304112" h="3289795">
                <a:moveTo>
                  <a:pt x="0" y="3289795"/>
                </a:moveTo>
                <a:lnTo>
                  <a:pt x="1304112" y="3289795"/>
                </a:lnTo>
                <a:lnTo>
                  <a:pt x="1304112" y="0"/>
                </a:lnTo>
                <a:lnTo>
                  <a:pt x="0" y="0"/>
                </a:lnTo>
                <a:close/>
              </a:path>
            </a:pathLst>
          </a:custGeom>
        </p:spPr>
      </p:pic>
      <p:sp>
        <p:nvSpPr>
          <p:cNvPr id="13" name="Ορθογώνιο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17" name="Ορθογώνιο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18" name="Ελεύθερη σχεδίαση 55">
            <a:extLst>
              <a:ext uri="{FF2B5EF4-FFF2-40B4-BE49-F238E27FC236}">
                <a16:creationId xmlns:a16="http://schemas.microsoft.com/office/drawing/2014/main" id="{5DF0CA69-CF45-9850-4F85-B4C3BF2141B4}"/>
              </a:ext>
            </a:extLst>
          </p:cNvPr>
          <p:cNvSpPr/>
          <p:nvPr userDrawn="1"/>
        </p:nvSpPr>
        <p:spPr>
          <a:xfrm>
            <a:off x="-7736" y="6082871"/>
            <a:ext cx="12199737" cy="493110"/>
          </a:xfrm>
          <a:custGeom>
            <a:avLst/>
            <a:gdLst>
              <a:gd name="connsiteX0" fmla="*/ 25897 w 12199737"/>
              <a:gd name="connsiteY0" fmla="*/ 0 h 493110"/>
              <a:gd name="connsiteX1" fmla="*/ 12199737 w 12199737"/>
              <a:gd name="connsiteY1" fmla="*/ 0 h 493110"/>
              <a:gd name="connsiteX2" fmla="*/ 12199737 w 12199737"/>
              <a:gd name="connsiteY2" fmla="*/ 493110 h 493110"/>
              <a:gd name="connsiteX3" fmla="*/ 25897 w 12199737"/>
              <a:gd name="connsiteY3" fmla="*/ 493109 h 493110"/>
              <a:gd name="connsiteX4" fmla="*/ 0 w 12199737"/>
              <a:gd name="connsiteY4" fmla="*/ 490499 h 493110"/>
              <a:gd name="connsiteX5" fmla="*/ 0 w 12199737"/>
              <a:gd name="connsiteY5" fmla="*/ 2611 h 4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737" h="493110">
                <a:moveTo>
                  <a:pt x="25897" y="0"/>
                </a:moveTo>
                <a:lnTo>
                  <a:pt x="12199737" y="0"/>
                </a:lnTo>
                <a:lnTo>
                  <a:pt x="12199737" y="493110"/>
                </a:lnTo>
                <a:lnTo>
                  <a:pt x="25897" y="493109"/>
                </a:lnTo>
                <a:lnTo>
                  <a:pt x="0" y="490499"/>
                </a:lnTo>
                <a:lnTo>
                  <a:pt x="0" y="26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l-GR"/>
            </a:defPPr>
          </a:lstStyle>
          <a:p>
            <a:pPr algn="ctr" rtl="0"/>
            <a:endParaRPr lang="el-GR" dirty="0"/>
          </a:p>
        </p:txBody>
      </p:sp>
      <p:sp>
        <p:nvSpPr>
          <p:cNvPr id="20" name="Έλλειψη 19">
            <a:extLst>
              <a:ext uri="{FF2B5EF4-FFF2-40B4-BE49-F238E27FC236}">
                <a16:creationId xmlns:a16="http://schemas.microsoft.com/office/drawing/2014/main" id="{AFE865D6-FFF0-8547-C225-4EA40D12981C}"/>
              </a:ext>
            </a:extLst>
          </p:cNvPr>
          <p:cNvSpPr/>
          <p:nvPr userDrawn="1"/>
        </p:nvSpPr>
        <p:spPr>
          <a:xfrm>
            <a:off x="10745496" y="271272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22" name="Έλλειψη 21">
            <a:extLst>
              <a:ext uri="{FF2B5EF4-FFF2-40B4-BE49-F238E27FC236}">
                <a16:creationId xmlns:a16="http://schemas.microsoft.com/office/drawing/2014/main" id="{BC43A4F4-14CD-C1BC-076B-D3EC524E9072}"/>
              </a:ext>
            </a:extLst>
          </p:cNvPr>
          <p:cNvSpPr/>
          <p:nvPr userDrawn="1"/>
        </p:nvSpPr>
        <p:spPr>
          <a:xfrm>
            <a:off x="11336726" y="2288311"/>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24" name="Έλλειψη 23">
            <a:extLst>
              <a:ext uri="{FF2B5EF4-FFF2-40B4-BE49-F238E27FC236}">
                <a16:creationId xmlns:a16="http://schemas.microsoft.com/office/drawing/2014/main" id="{F59C9BF2-FA96-FBA2-CC60-3024E983F26F}"/>
              </a:ext>
            </a:extLst>
          </p:cNvPr>
          <p:cNvSpPr/>
          <p:nvPr userDrawn="1"/>
        </p:nvSpPr>
        <p:spPr>
          <a:xfrm>
            <a:off x="825032" y="6142636"/>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3" name="Θέση κειμένου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566160" cy="649224"/>
          </a:xfrm>
        </p:spPr>
        <p:txBody>
          <a:bodyPr rtlCol="0" anchor="b">
            <a:noAutofit/>
          </a:bodyPr>
          <a:lstStyle>
            <a:lvl1pPr marL="0" indent="0">
              <a:lnSpc>
                <a:spcPct val="100000"/>
              </a:lnSpc>
              <a:spcBef>
                <a:spcPts val="0"/>
              </a:spcBef>
              <a:buNone/>
              <a:defRPr lang="el-GR" sz="1800" b="0"/>
            </a:lvl1pPr>
            <a:lvl2pPr marL="457200" indent="0">
              <a:buNone/>
              <a:defRPr lang="el-GR" sz="2000" b="1"/>
            </a:lvl2pPr>
            <a:lvl3pPr marL="914400" indent="0">
              <a:buNone/>
              <a:defRPr lang="el-GR" sz="1800" b="1"/>
            </a:lvl3pPr>
            <a:lvl4pPr marL="1371600" indent="0">
              <a:buNone/>
              <a:defRPr lang="el-GR" sz="1600" b="1"/>
            </a:lvl4pPr>
            <a:lvl5pPr marL="1828800" indent="0">
              <a:buNone/>
              <a:defRPr lang="el-GR" sz="1600" b="1"/>
            </a:lvl5pPr>
            <a:lvl6pPr marL="2286000" indent="0">
              <a:buNone/>
              <a:defRPr lang="el-GR" sz="1600" b="1"/>
            </a:lvl6pPr>
            <a:lvl7pPr marL="2743200" indent="0">
              <a:buNone/>
              <a:defRPr lang="el-GR" sz="1600" b="1"/>
            </a:lvl7pPr>
            <a:lvl8pPr marL="3200400" indent="0">
              <a:buNone/>
              <a:defRPr lang="el-GR" sz="1600" b="1"/>
            </a:lvl8pPr>
            <a:lvl9pPr marL="3657600" indent="0">
              <a:buNone/>
              <a:defRPr lang="el-GR" sz="1600" b="1"/>
            </a:lvl9pPr>
          </a:lstStyle>
          <a:p>
            <a:pPr lvl="0" rtl="0"/>
            <a:r>
              <a:rPr lang="el-GR"/>
              <a:t>Στυλ κειμένου υποδείγματος</a:t>
            </a:r>
          </a:p>
        </p:txBody>
      </p:sp>
      <p:sp>
        <p:nvSpPr>
          <p:cNvPr id="4" name="Θέση περιεχομένου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4352544" cy="2002536"/>
          </a:xfrm>
        </p:spPr>
        <p:txBody>
          <a:bodyPr rtlCol="0">
            <a:normAutofit/>
          </a:bodyPr>
          <a:lstStyle>
            <a:lvl1pPr>
              <a:lnSpc>
                <a:spcPct val="150000"/>
              </a:lnSpc>
              <a:spcBef>
                <a:spcPts val="0"/>
              </a:spcBef>
              <a:defRPr lang="el-GR" sz="1400"/>
            </a:lvl1pPr>
            <a:lvl2pPr>
              <a:lnSpc>
                <a:spcPct val="150000"/>
              </a:lnSpc>
              <a:spcBef>
                <a:spcPts val="0"/>
              </a:spcBef>
              <a:defRPr lang="el-GR" sz="1200"/>
            </a:lvl2pPr>
            <a:lvl3pPr>
              <a:lnSpc>
                <a:spcPct val="150000"/>
              </a:lnSpc>
              <a:spcBef>
                <a:spcPts val="0"/>
              </a:spcBef>
              <a:defRPr lang="el-GR" sz="1100"/>
            </a:lvl3pPr>
            <a:lvl4pPr>
              <a:lnSpc>
                <a:spcPct val="150000"/>
              </a:lnSpc>
              <a:spcBef>
                <a:spcPts val="0"/>
              </a:spcBef>
              <a:defRPr lang="el-GR" sz="1050"/>
            </a:lvl4pPr>
            <a:lvl5pPr>
              <a:lnSpc>
                <a:spcPct val="150000"/>
              </a:lnSpc>
              <a:spcBef>
                <a:spcPts val="0"/>
              </a:spcBef>
              <a:defRPr lang="el-GR" sz="1050"/>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p>
        </p:txBody>
      </p:sp>
      <p:sp>
        <p:nvSpPr>
          <p:cNvPr id="5" name="Θέση κειμένου 4">
            <a:extLst>
              <a:ext uri="{FF2B5EF4-FFF2-40B4-BE49-F238E27FC236}">
                <a16:creationId xmlns:a16="http://schemas.microsoft.com/office/drawing/2014/main" id="{30FF5B42-8E52-2B78-7C88-39A811D7A960}"/>
              </a:ext>
            </a:extLst>
          </p:cNvPr>
          <p:cNvSpPr>
            <a:spLocks noGrp="1"/>
          </p:cNvSpPr>
          <p:nvPr>
            <p:ph type="body" sz="quarter" idx="3"/>
          </p:nvPr>
        </p:nvSpPr>
        <p:spPr>
          <a:xfrm>
            <a:off x="6035040" y="2148840"/>
            <a:ext cx="3566160" cy="649224"/>
          </a:xfrm>
        </p:spPr>
        <p:txBody>
          <a:bodyPr rtlCol="0" anchor="b">
            <a:noAutofit/>
          </a:bodyPr>
          <a:lstStyle>
            <a:lvl1pPr marL="0" indent="0">
              <a:lnSpc>
                <a:spcPct val="100000"/>
              </a:lnSpc>
              <a:spcBef>
                <a:spcPts val="0"/>
              </a:spcBef>
              <a:buNone/>
              <a:defRPr lang="el-GR" sz="1800" b="0"/>
            </a:lvl1pPr>
            <a:lvl2pPr marL="457200" indent="0">
              <a:buNone/>
              <a:defRPr lang="el-GR" sz="2000" b="1"/>
            </a:lvl2pPr>
            <a:lvl3pPr marL="914400" indent="0">
              <a:buNone/>
              <a:defRPr lang="el-GR" sz="1800" b="1"/>
            </a:lvl3pPr>
            <a:lvl4pPr marL="1371600" indent="0">
              <a:buNone/>
              <a:defRPr lang="el-GR" sz="1600" b="1"/>
            </a:lvl4pPr>
            <a:lvl5pPr marL="1828800" indent="0">
              <a:buNone/>
              <a:defRPr lang="el-GR" sz="1600" b="1"/>
            </a:lvl5pPr>
            <a:lvl6pPr marL="2286000" indent="0">
              <a:buNone/>
              <a:defRPr lang="el-GR" sz="1600" b="1"/>
            </a:lvl6pPr>
            <a:lvl7pPr marL="2743200" indent="0">
              <a:buNone/>
              <a:defRPr lang="el-GR" sz="1600" b="1"/>
            </a:lvl7pPr>
            <a:lvl8pPr marL="3200400" indent="0">
              <a:buNone/>
              <a:defRPr lang="el-GR" sz="1600" b="1"/>
            </a:lvl8pPr>
            <a:lvl9pPr marL="3657600" indent="0">
              <a:buNone/>
              <a:defRPr lang="el-GR" sz="1600" b="1"/>
            </a:lvl9pPr>
          </a:lstStyle>
          <a:p>
            <a:pPr lvl="0" rtl="0"/>
            <a:r>
              <a:rPr lang="el-GR"/>
              <a:t>Στυλ κειμένου υποδείγματος</a:t>
            </a:r>
          </a:p>
        </p:txBody>
      </p:sp>
      <p:sp>
        <p:nvSpPr>
          <p:cNvPr id="6" name="Θέση περιεχομένου 5">
            <a:extLst>
              <a:ext uri="{FF2B5EF4-FFF2-40B4-BE49-F238E27FC236}">
                <a16:creationId xmlns:a16="http://schemas.microsoft.com/office/drawing/2014/main" id="{440AB633-C7A8-E90B-901E-7E3FCE2D54D4}"/>
              </a:ext>
            </a:extLst>
          </p:cNvPr>
          <p:cNvSpPr>
            <a:spLocks noGrp="1"/>
          </p:cNvSpPr>
          <p:nvPr>
            <p:ph sz="quarter" idx="4"/>
          </p:nvPr>
        </p:nvSpPr>
        <p:spPr>
          <a:xfrm>
            <a:off x="5760720" y="2788920"/>
            <a:ext cx="4352544" cy="2002536"/>
          </a:xfrm>
        </p:spPr>
        <p:txBody>
          <a:bodyPr rtlCol="0">
            <a:normAutofit/>
          </a:bodyPr>
          <a:lstStyle>
            <a:lvl1pPr>
              <a:lnSpc>
                <a:spcPct val="150000"/>
              </a:lnSpc>
              <a:spcBef>
                <a:spcPts val="0"/>
              </a:spcBef>
              <a:defRPr lang="el-GR" sz="1400"/>
            </a:lvl1pPr>
            <a:lvl2pPr>
              <a:lnSpc>
                <a:spcPct val="150000"/>
              </a:lnSpc>
              <a:spcBef>
                <a:spcPts val="0"/>
              </a:spcBef>
              <a:defRPr lang="el-GR" sz="1200"/>
            </a:lvl2pPr>
            <a:lvl3pPr>
              <a:lnSpc>
                <a:spcPct val="150000"/>
              </a:lnSpc>
              <a:spcBef>
                <a:spcPts val="0"/>
              </a:spcBef>
              <a:defRPr lang="el-GR" sz="1100"/>
            </a:lvl3pPr>
            <a:lvl4pPr>
              <a:lnSpc>
                <a:spcPct val="150000"/>
              </a:lnSpc>
              <a:spcBef>
                <a:spcPts val="0"/>
              </a:spcBef>
              <a:defRPr lang="el-GR" sz="1050"/>
            </a:lvl4pPr>
            <a:lvl5pPr>
              <a:lnSpc>
                <a:spcPct val="150000"/>
              </a:lnSpc>
              <a:spcBef>
                <a:spcPts val="0"/>
              </a:spcBef>
              <a:defRPr lang="el-GR" sz="1050"/>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p>
        </p:txBody>
      </p:sp>
      <p:sp>
        <p:nvSpPr>
          <p:cNvPr id="10" name="Τίτλος 9">
            <a:extLst>
              <a:ext uri="{FF2B5EF4-FFF2-40B4-BE49-F238E27FC236}">
                <a16:creationId xmlns:a16="http://schemas.microsoft.com/office/drawing/2014/main" id="{FB569F4F-40C0-2BAE-2F80-0B6BF70B4999}"/>
              </a:ext>
            </a:extLst>
          </p:cNvPr>
          <p:cNvSpPr>
            <a:spLocks noGrp="1"/>
          </p:cNvSpPr>
          <p:nvPr>
            <p:ph type="title"/>
          </p:nvPr>
        </p:nvSpPr>
        <p:spPr/>
        <p:txBody>
          <a:bodyPr rtlCol="0"/>
          <a:lstStyle>
            <a:defPPr>
              <a:defRPr lang="el-GR"/>
            </a:defPPr>
          </a:lstStyle>
          <a:p>
            <a:pPr rtl="0"/>
            <a:r>
              <a:rPr lang="el-GR"/>
              <a:t>Κάντε κλικ για να επεξεργαστείτε τον τίτλο υποδείγματος</a:t>
            </a:r>
          </a:p>
        </p:txBody>
      </p:sp>
      <p:sp>
        <p:nvSpPr>
          <p:cNvPr id="19" name="Θέση κειμένου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l-GR" sz="3200" b="0">
                <a:noFill/>
              </a:defRPr>
            </a:lvl1pPr>
          </a:lstStyle>
          <a:p>
            <a:pPr lvl="0" rtl="0"/>
            <a:r>
              <a:rPr lang="el-GR"/>
              <a:t>X</a:t>
            </a:r>
          </a:p>
        </p:txBody>
      </p:sp>
      <p:sp>
        <p:nvSpPr>
          <p:cNvPr id="21" name="Θέση υποσέλιδου 20">
            <a:extLst>
              <a:ext uri="{FF2B5EF4-FFF2-40B4-BE49-F238E27FC236}">
                <a16:creationId xmlns:a16="http://schemas.microsoft.com/office/drawing/2014/main" id="{D44511B0-E2E3-43E3-E867-BD59B58CA925}"/>
              </a:ext>
            </a:extLst>
          </p:cNvPr>
          <p:cNvSpPr>
            <a:spLocks noGrp="1"/>
          </p:cNvSpPr>
          <p:nvPr>
            <p:ph type="ftr" sz="quarter" idx="14"/>
          </p:nvPr>
        </p:nvSpPr>
        <p:spPr/>
        <p:txBody>
          <a:bodyPr rtlCol="0"/>
          <a:lstStyle>
            <a:defPPr>
              <a:defRPr lang="el-GR"/>
            </a:defPPr>
          </a:lstStyle>
          <a:p>
            <a:pPr rtl="0"/>
            <a:endParaRPr lang="el-GR" dirty="0"/>
          </a:p>
        </p:txBody>
      </p:sp>
      <p:sp>
        <p:nvSpPr>
          <p:cNvPr id="23" name="Θέση αριθμού διαφάνειας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rtlCol="0"/>
          <a:lstStyle>
            <a:defPPr>
              <a:defRPr lang="el-GR"/>
            </a:defPPr>
          </a:lstStyle>
          <a:p>
            <a:pPr rtl="0"/>
            <a:fld id="{CC43B8D3-9A08-F84C-9DD4-44948BA52D4B}" type="slidenum">
              <a:rPr lang="el-GR" smtClean="0"/>
              <a:pPr/>
              <a:t>‹#›</a:t>
            </a:fld>
            <a:endParaRPr lang="el-GR" dirty="0"/>
          </a:p>
        </p:txBody>
      </p:sp>
    </p:spTree>
    <p:extLst>
      <p:ext uri="{BB962C8B-B14F-4D97-AF65-F5344CB8AC3E}">
        <p14:creationId xmlns:p14="http://schemas.microsoft.com/office/powerpoint/2010/main" val="175281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Σύγκριση">
    <p:spTree>
      <p:nvGrpSpPr>
        <p:cNvPr id="1" name=""/>
        <p:cNvGrpSpPr/>
        <p:nvPr/>
      </p:nvGrpSpPr>
      <p:grpSpPr>
        <a:xfrm>
          <a:off x="0" y="0"/>
          <a:ext cx="0" cy="0"/>
          <a:chOff x="0" y="0"/>
          <a:chExt cx="0" cy="0"/>
        </a:xfrm>
      </p:grpSpPr>
      <p:sp>
        <p:nvSpPr>
          <p:cNvPr id="13" name="Ορθογώνιο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17" name="Ορθογώνιο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3" name="Θέση κειμένου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218688" cy="365760"/>
          </a:xfrm>
        </p:spPr>
        <p:txBody>
          <a:bodyPr rtlCol="0" anchor="b">
            <a:noAutofit/>
          </a:bodyPr>
          <a:lstStyle>
            <a:lvl1pPr marL="0" indent="0">
              <a:lnSpc>
                <a:spcPct val="100000"/>
              </a:lnSpc>
              <a:spcBef>
                <a:spcPts val="0"/>
              </a:spcBef>
              <a:buNone/>
              <a:defRPr lang="el-GR" sz="1800" b="0"/>
            </a:lvl1pPr>
            <a:lvl2pPr marL="457200" indent="0">
              <a:buNone/>
              <a:defRPr lang="el-GR" sz="2000" b="1"/>
            </a:lvl2pPr>
            <a:lvl3pPr marL="914400" indent="0">
              <a:buNone/>
              <a:defRPr lang="el-GR" sz="1800" b="1"/>
            </a:lvl3pPr>
            <a:lvl4pPr marL="1371600" indent="0">
              <a:buNone/>
              <a:defRPr lang="el-GR" sz="1600" b="1"/>
            </a:lvl4pPr>
            <a:lvl5pPr marL="1828800" indent="0">
              <a:buNone/>
              <a:defRPr lang="el-GR" sz="1600" b="1"/>
            </a:lvl5pPr>
            <a:lvl6pPr marL="2286000" indent="0">
              <a:buNone/>
              <a:defRPr lang="el-GR" sz="1600" b="1"/>
            </a:lvl6pPr>
            <a:lvl7pPr marL="2743200" indent="0">
              <a:buNone/>
              <a:defRPr lang="el-GR" sz="1600" b="1"/>
            </a:lvl7pPr>
            <a:lvl8pPr marL="3200400" indent="0">
              <a:buNone/>
              <a:defRPr lang="el-GR" sz="1600" b="1"/>
            </a:lvl8pPr>
            <a:lvl9pPr marL="3657600" indent="0">
              <a:buNone/>
              <a:defRPr lang="el-GR" sz="1600" b="1"/>
            </a:lvl9pPr>
          </a:lstStyle>
          <a:p>
            <a:pPr lvl="0" rtl="0"/>
            <a:r>
              <a:rPr lang="el-GR"/>
              <a:t>Στυλ κειμένου υποδείγματος</a:t>
            </a:r>
          </a:p>
        </p:txBody>
      </p:sp>
      <p:sp>
        <p:nvSpPr>
          <p:cNvPr id="4" name="Θέση περιεχομένου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3163824" cy="3291840"/>
          </a:xfrm>
        </p:spPr>
        <p:txBody>
          <a:bodyPr rtlCol="0">
            <a:normAutofit/>
          </a:bodyPr>
          <a:lstStyle>
            <a:lvl1pPr>
              <a:lnSpc>
                <a:spcPct val="150000"/>
              </a:lnSpc>
              <a:spcBef>
                <a:spcPts val="0"/>
              </a:spcBef>
              <a:defRPr lang="el-GR" sz="1400"/>
            </a:lvl1pPr>
            <a:lvl2pPr>
              <a:lnSpc>
                <a:spcPct val="150000"/>
              </a:lnSpc>
              <a:spcBef>
                <a:spcPts val="0"/>
              </a:spcBef>
              <a:defRPr lang="el-GR" sz="1200"/>
            </a:lvl2pPr>
            <a:lvl3pPr>
              <a:lnSpc>
                <a:spcPct val="150000"/>
              </a:lnSpc>
              <a:spcBef>
                <a:spcPts val="0"/>
              </a:spcBef>
              <a:defRPr lang="el-GR" sz="1100"/>
            </a:lvl3pPr>
            <a:lvl4pPr>
              <a:lnSpc>
                <a:spcPct val="150000"/>
              </a:lnSpc>
              <a:spcBef>
                <a:spcPts val="0"/>
              </a:spcBef>
              <a:defRPr lang="el-GR" sz="1050"/>
            </a:lvl4pPr>
            <a:lvl5pPr>
              <a:lnSpc>
                <a:spcPct val="150000"/>
              </a:lnSpc>
              <a:spcBef>
                <a:spcPts val="0"/>
              </a:spcBef>
              <a:defRPr lang="el-GR" sz="1050"/>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p>
        </p:txBody>
      </p:sp>
      <p:sp>
        <p:nvSpPr>
          <p:cNvPr id="5" name="Θέση κειμένου 4">
            <a:extLst>
              <a:ext uri="{FF2B5EF4-FFF2-40B4-BE49-F238E27FC236}">
                <a16:creationId xmlns:a16="http://schemas.microsoft.com/office/drawing/2014/main" id="{30FF5B42-8E52-2B78-7C88-39A811D7A960}"/>
              </a:ext>
            </a:extLst>
          </p:cNvPr>
          <p:cNvSpPr>
            <a:spLocks noGrp="1"/>
          </p:cNvSpPr>
          <p:nvPr>
            <p:ph type="body" sz="quarter" idx="3"/>
          </p:nvPr>
        </p:nvSpPr>
        <p:spPr>
          <a:xfrm>
            <a:off x="5349240" y="2148840"/>
            <a:ext cx="3218688" cy="365760"/>
          </a:xfrm>
        </p:spPr>
        <p:txBody>
          <a:bodyPr rtlCol="0" anchor="b">
            <a:noAutofit/>
          </a:bodyPr>
          <a:lstStyle>
            <a:lvl1pPr marL="0" indent="0">
              <a:lnSpc>
                <a:spcPct val="100000"/>
              </a:lnSpc>
              <a:spcBef>
                <a:spcPts val="0"/>
              </a:spcBef>
              <a:buNone/>
              <a:defRPr lang="el-GR" sz="1800" b="0"/>
            </a:lvl1pPr>
            <a:lvl2pPr marL="457200" indent="0">
              <a:buNone/>
              <a:defRPr lang="el-GR" sz="2000" b="1"/>
            </a:lvl2pPr>
            <a:lvl3pPr marL="914400" indent="0">
              <a:buNone/>
              <a:defRPr lang="el-GR" sz="1800" b="1"/>
            </a:lvl3pPr>
            <a:lvl4pPr marL="1371600" indent="0">
              <a:buNone/>
              <a:defRPr lang="el-GR" sz="1600" b="1"/>
            </a:lvl4pPr>
            <a:lvl5pPr marL="1828800" indent="0">
              <a:buNone/>
              <a:defRPr lang="el-GR" sz="1600" b="1"/>
            </a:lvl5pPr>
            <a:lvl6pPr marL="2286000" indent="0">
              <a:buNone/>
              <a:defRPr lang="el-GR" sz="1600" b="1"/>
            </a:lvl6pPr>
            <a:lvl7pPr marL="2743200" indent="0">
              <a:buNone/>
              <a:defRPr lang="el-GR" sz="1600" b="1"/>
            </a:lvl7pPr>
            <a:lvl8pPr marL="3200400" indent="0">
              <a:buNone/>
              <a:defRPr lang="el-GR" sz="1600" b="1"/>
            </a:lvl8pPr>
            <a:lvl9pPr marL="3657600" indent="0">
              <a:buNone/>
              <a:defRPr lang="el-GR" sz="1600" b="1"/>
            </a:lvl9pPr>
          </a:lstStyle>
          <a:p>
            <a:pPr lvl="0" rtl="0"/>
            <a:r>
              <a:rPr lang="el-GR"/>
              <a:t>Στυλ κειμένου υποδείγματος</a:t>
            </a:r>
          </a:p>
        </p:txBody>
      </p:sp>
      <p:sp>
        <p:nvSpPr>
          <p:cNvPr id="6" name="Θέση περιεχομένου 5">
            <a:extLst>
              <a:ext uri="{FF2B5EF4-FFF2-40B4-BE49-F238E27FC236}">
                <a16:creationId xmlns:a16="http://schemas.microsoft.com/office/drawing/2014/main" id="{440AB633-C7A8-E90B-901E-7E3FCE2D54D4}"/>
              </a:ext>
            </a:extLst>
          </p:cNvPr>
          <p:cNvSpPr>
            <a:spLocks noGrp="1"/>
          </p:cNvSpPr>
          <p:nvPr>
            <p:ph sz="quarter" idx="4"/>
          </p:nvPr>
        </p:nvSpPr>
        <p:spPr>
          <a:xfrm>
            <a:off x="5074920" y="2788920"/>
            <a:ext cx="3163824" cy="3291840"/>
          </a:xfrm>
        </p:spPr>
        <p:txBody>
          <a:bodyPr rtlCol="0">
            <a:normAutofit/>
          </a:bodyPr>
          <a:lstStyle>
            <a:lvl1pPr>
              <a:lnSpc>
                <a:spcPct val="150000"/>
              </a:lnSpc>
              <a:spcBef>
                <a:spcPts val="0"/>
              </a:spcBef>
              <a:defRPr lang="el-GR" sz="1400"/>
            </a:lvl1pPr>
            <a:lvl2pPr>
              <a:lnSpc>
                <a:spcPct val="150000"/>
              </a:lnSpc>
              <a:spcBef>
                <a:spcPts val="0"/>
              </a:spcBef>
              <a:defRPr lang="el-GR" sz="1200"/>
            </a:lvl2pPr>
            <a:lvl3pPr>
              <a:lnSpc>
                <a:spcPct val="150000"/>
              </a:lnSpc>
              <a:spcBef>
                <a:spcPts val="0"/>
              </a:spcBef>
              <a:defRPr lang="el-GR" sz="1100"/>
            </a:lvl3pPr>
            <a:lvl4pPr>
              <a:lnSpc>
                <a:spcPct val="150000"/>
              </a:lnSpc>
              <a:spcBef>
                <a:spcPts val="0"/>
              </a:spcBef>
              <a:defRPr lang="el-GR" sz="1050"/>
            </a:lvl4pPr>
            <a:lvl5pPr>
              <a:lnSpc>
                <a:spcPct val="150000"/>
              </a:lnSpc>
              <a:spcBef>
                <a:spcPts val="0"/>
              </a:spcBef>
              <a:defRPr lang="el-GR" sz="1050"/>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p>
        </p:txBody>
      </p:sp>
      <p:sp>
        <p:nvSpPr>
          <p:cNvPr id="10" name="Τίτλος 9">
            <a:extLst>
              <a:ext uri="{FF2B5EF4-FFF2-40B4-BE49-F238E27FC236}">
                <a16:creationId xmlns:a16="http://schemas.microsoft.com/office/drawing/2014/main" id="{FB569F4F-40C0-2BAE-2F80-0B6BF70B4999}"/>
              </a:ext>
            </a:extLst>
          </p:cNvPr>
          <p:cNvSpPr>
            <a:spLocks noGrp="1"/>
          </p:cNvSpPr>
          <p:nvPr>
            <p:ph type="title"/>
          </p:nvPr>
        </p:nvSpPr>
        <p:spPr/>
        <p:txBody>
          <a:bodyPr rtlCol="0"/>
          <a:lstStyle>
            <a:defPPr>
              <a:defRPr lang="el-GR"/>
            </a:defPPr>
          </a:lstStyle>
          <a:p>
            <a:pPr rtl="0"/>
            <a:r>
              <a:rPr lang="el-GR"/>
              <a:t>Κάντε κλικ για να επεξεργαστείτε τον τίτλο υποδείγματος</a:t>
            </a:r>
          </a:p>
        </p:txBody>
      </p:sp>
      <p:sp>
        <p:nvSpPr>
          <p:cNvPr id="19" name="Θέση κειμένου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l-GR" sz="3200" b="0">
                <a:noFill/>
              </a:defRPr>
            </a:lvl1pPr>
          </a:lstStyle>
          <a:p>
            <a:pPr lvl="0" rtl="0"/>
            <a:r>
              <a:rPr lang="el-GR"/>
              <a:t>X</a:t>
            </a:r>
          </a:p>
        </p:txBody>
      </p:sp>
      <p:sp>
        <p:nvSpPr>
          <p:cNvPr id="21" name="Θέση υποσέλιδου 20">
            <a:extLst>
              <a:ext uri="{FF2B5EF4-FFF2-40B4-BE49-F238E27FC236}">
                <a16:creationId xmlns:a16="http://schemas.microsoft.com/office/drawing/2014/main" id="{D44511B0-E2E3-43E3-E867-BD59B58CA925}"/>
              </a:ext>
            </a:extLst>
          </p:cNvPr>
          <p:cNvSpPr>
            <a:spLocks noGrp="1"/>
          </p:cNvSpPr>
          <p:nvPr>
            <p:ph type="ftr" sz="quarter" idx="14"/>
          </p:nvPr>
        </p:nvSpPr>
        <p:spPr/>
        <p:txBody>
          <a:bodyPr rtlCol="0"/>
          <a:lstStyle>
            <a:defPPr>
              <a:defRPr lang="el-GR"/>
            </a:defPPr>
          </a:lstStyle>
          <a:p>
            <a:pPr rtl="0"/>
            <a:endParaRPr lang="el-GR" dirty="0"/>
          </a:p>
        </p:txBody>
      </p:sp>
      <p:sp>
        <p:nvSpPr>
          <p:cNvPr id="23" name="Θέση αριθμού διαφάνειας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rtlCol="0"/>
          <a:lstStyle>
            <a:defPPr>
              <a:defRPr lang="el-GR"/>
            </a:defPPr>
          </a:lstStyle>
          <a:p>
            <a:pPr rtl="0"/>
            <a:fld id="{CC43B8D3-9A08-F84C-9DD4-44948BA52D4B}" type="slidenum">
              <a:rPr lang="el-GR" smtClean="0"/>
              <a:pPr/>
              <a:t>‹#›</a:t>
            </a:fld>
            <a:endParaRPr lang="el-GR" dirty="0"/>
          </a:p>
        </p:txBody>
      </p:sp>
      <p:pic>
        <p:nvPicPr>
          <p:cNvPr id="2" name="Γραφικό 1">
            <a:extLst>
              <a:ext uri="{FF2B5EF4-FFF2-40B4-BE49-F238E27FC236}">
                <a16:creationId xmlns:a16="http://schemas.microsoft.com/office/drawing/2014/main" id="{E38DCAB8-FF04-8225-502A-9415422E45E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4165" t="86663"/>
          <a:stretch/>
        </p:blipFill>
        <p:spPr>
          <a:xfrm flipH="1" flipV="1">
            <a:off x="7732664" y="5943369"/>
            <a:ext cx="4459335" cy="914630"/>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7" name="Έλλειψη 6">
            <a:extLst>
              <a:ext uri="{FF2B5EF4-FFF2-40B4-BE49-F238E27FC236}">
                <a16:creationId xmlns:a16="http://schemas.microsoft.com/office/drawing/2014/main" id="{D37B56B1-1773-120E-5DF7-ADC768615C86}"/>
              </a:ext>
            </a:extLst>
          </p:cNvPr>
          <p:cNvSpPr/>
          <p:nvPr userDrawn="1"/>
        </p:nvSpPr>
        <p:spPr>
          <a:xfrm>
            <a:off x="10012200" y="597794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8" name="Θέση κειμένου 4">
            <a:extLst>
              <a:ext uri="{FF2B5EF4-FFF2-40B4-BE49-F238E27FC236}">
                <a16:creationId xmlns:a16="http://schemas.microsoft.com/office/drawing/2014/main" id="{BA05B6D8-31AC-001B-57B4-132C0A9BED34}"/>
              </a:ext>
            </a:extLst>
          </p:cNvPr>
          <p:cNvSpPr>
            <a:spLocks noGrp="1"/>
          </p:cNvSpPr>
          <p:nvPr>
            <p:ph type="body" sz="quarter" idx="16"/>
          </p:nvPr>
        </p:nvSpPr>
        <p:spPr>
          <a:xfrm>
            <a:off x="8851392" y="2148840"/>
            <a:ext cx="3218688" cy="365760"/>
          </a:xfrm>
        </p:spPr>
        <p:txBody>
          <a:bodyPr rtlCol="0" anchor="b">
            <a:noAutofit/>
          </a:bodyPr>
          <a:lstStyle>
            <a:lvl1pPr marL="0" indent="0">
              <a:lnSpc>
                <a:spcPct val="100000"/>
              </a:lnSpc>
              <a:spcBef>
                <a:spcPts val="0"/>
              </a:spcBef>
              <a:buNone/>
              <a:defRPr lang="el-GR" sz="1800" b="0"/>
            </a:lvl1pPr>
            <a:lvl2pPr marL="457200" indent="0">
              <a:buNone/>
              <a:defRPr lang="el-GR" sz="2000" b="1"/>
            </a:lvl2pPr>
            <a:lvl3pPr marL="914400" indent="0">
              <a:buNone/>
              <a:defRPr lang="el-GR" sz="1800" b="1"/>
            </a:lvl3pPr>
            <a:lvl4pPr marL="1371600" indent="0">
              <a:buNone/>
              <a:defRPr lang="el-GR" sz="1600" b="1"/>
            </a:lvl4pPr>
            <a:lvl5pPr marL="1828800" indent="0">
              <a:buNone/>
              <a:defRPr lang="el-GR" sz="1600" b="1"/>
            </a:lvl5pPr>
            <a:lvl6pPr marL="2286000" indent="0">
              <a:buNone/>
              <a:defRPr lang="el-GR" sz="1600" b="1"/>
            </a:lvl6pPr>
            <a:lvl7pPr marL="2743200" indent="0">
              <a:buNone/>
              <a:defRPr lang="el-GR" sz="1600" b="1"/>
            </a:lvl7pPr>
            <a:lvl8pPr marL="3200400" indent="0">
              <a:buNone/>
              <a:defRPr lang="el-GR" sz="1600" b="1"/>
            </a:lvl8pPr>
            <a:lvl9pPr marL="3657600" indent="0">
              <a:buNone/>
              <a:defRPr lang="el-GR" sz="1600" b="1"/>
            </a:lvl9pPr>
          </a:lstStyle>
          <a:p>
            <a:pPr lvl="0" rtl="0"/>
            <a:r>
              <a:rPr lang="el-GR"/>
              <a:t>Στυλ κειμένου υποδείγματος</a:t>
            </a:r>
          </a:p>
        </p:txBody>
      </p:sp>
      <p:sp>
        <p:nvSpPr>
          <p:cNvPr id="9" name="Θέση περιεχομένου 5">
            <a:extLst>
              <a:ext uri="{FF2B5EF4-FFF2-40B4-BE49-F238E27FC236}">
                <a16:creationId xmlns:a16="http://schemas.microsoft.com/office/drawing/2014/main" id="{56DC4DB0-B5C2-72F4-A891-0281DDB80FCB}"/>
              </a:ext>
            </a:extLst>
          </p:cNvPr>
          <p:cNvSpPr>
            <a:spLocks noGrp="1"/>
          </p:cNvSpPr>
          <p:nvPr>
            <p:ph sz="quarter" idx="17"/>
          </p:nvPr>
        </p:nvSpPr>
        <p:spPr>
          <a:xfrm>
            <a:off x="8567928" y="2788920"/>
            <a:ext cx="3163824" cy="3291840"/>
          </a:xfrm>
        </p:spPr>
        <p:txBody>
          <a:bodyPr rtlCol="0">
            <a:normAutofit/>
          </a:bodyPr>
          <a:lstStyle>
            <a:lvl1pPr>
              <a:lnSpc>
                <a:spcPct val="150000"/>
              </a:lnSpc>
              <a:spcBef>
                <a:spcPts val="0"/>
              </a:spcBef>
              <a:defRPr lang="el-GR" sz="1400"/>
            </a:lvl1pPr>
            <a:lvl2pPr>
              <a:lnSpc>
                <a:spcPct val="150000"/>
              </a:lnSpc>
              <a:spcBef>
                <a:spcPts val="0"/>
              </a:spcBef>
              <a:defRPr lang="el-GR" sz="1200"/>
            </a:lvl2pPr>
            <a:lvl3pPr>
              <a:lnSpc>
                <a:spcPct val="150000"/>
              </a:lnSpc>
              <a:spcBef>
                <a:spcPts val="0"/>
              </a:spcBef>
              <a:defRPr lang="el-GR" sz="1100"/>
            </a:lvl3pPr>
            <a:lvl4pPr>
              <a:lnSpc>
                <a:spcPct val="150000"/>
              </a:lnSpc>
              <a:spcBef>
                <a:spcPts val="0"/>
              </a:spcBef>
              <a:defRPr lang="el-GR" sz="1050"/>
            </a:lvl4pPr>
            <a:lvl5pPr>
              <a:lnSpc>
                <a:spcPct val="150000"/>
              </a:lnSpc>
              <a:spcBef>
                <a:spcPts val="0"/>
              </a:spcBef>
              <a:defRPr lang="el-GR" sz="1050"/>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p>
        </p:txBody>
      </p:sp>
    </p:spTree>
    <p:extLst>
      <p:ext uri="{BB962C8B-B14F-4D97-AF65-F5344CB8AC3E}">
        <p14:creationId xmlns:p14="http://schemas.microsoft.com/office/powerpoint/2010/main" val="12553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Τίτλος και περιεχόμενο">
    <p:spTree>
      <p:nvGrpSpPr>
        <p:cNvPr id="1" name=""/>
        <p:cNvGrpSpPr/>
        <p:nvPr/>
      </p:nvGrpSpPr>
      <p:grpSpPr>
        <a:xfrm>
          <a:off x="0" y="0"/>
          <a:ext cx="0" cy="0"/>
          <a:chOff x="0" y="0"/>
          <a:chExt cx="0" cy="0"/>
        </a:xfrm>
      </p:grpSpPr>
      <p:sp>
        <p:nvSpPr>
          <p:cNvPr id="40" name="Γραφικό 22">
            <a:extLst>
              <a:ext uri="{FF2B5EF4-FFF2-40B4-BE49-F238E27FC236}">
                <a16:creationId xmlns:a16="http://schemas.microsoft.com/office/drawing/2014/main" id="{8508C9A2-89A3-8585-F561-54AF27E76C2E}"/>
              </a:ext>
            </a:extLst>
          </p:cNvPr>
          <p:cNvSpPr/>
          <p:nvPr/>
        </p:nvSpPr>
        <p:spPr>
          <a:xfrm>
            <a:off x="8963354" y="3545840"/>
            <a:ext cx="2556181" cy="2641600"/>
          </a:xfrm>
          <a:custGeom>
            <a:avLst/>
            <a:gdLst>
              <a:gd name="connsiteX0" fmla="*/ 11417928 w 11417635"/>
              <a:gd name="connsiteY0" fmla="*/ 16489276 h 17685280"/>
              <a:gd name="connsiteX1" fmla="*/ 10219543 w 11417635"/>
              <a:gd name="connsiteY1" fmla="*/ 17687536 h 17685280"/>
              <a:gd name="connsiteX2" fmla="*/ 1198684 w 11417635"/>
              <a:gd name="connsiteY2" fmla="*/ 17687536 h 17685280"/>
              <a:gd name="connsiteX3" fmla="*/ 293 w 11417635"/>
              <a:gd name="connsiteY3" fmla="*/ 16489276 h 17685280"/>
              <a:gd name="connsiteX4" fmla="*/ 293 w 11417635"/>
              <a:gd name="connsiteY4" fmla="*/ 1200514 h 17685280"/>
              <a:gd name="connsiteX5" fmla="*/ 1198684 w 11417635"/>
              <a:gd name="connsiteY5" fmla="*/ 2255 h 17685280"/>
              <a:gd name="connsiteX6" fmla="*/ 10219543 w 11417635"/>
              <a:gd name="connsiteY6" fmla="*/ 2255 h 17685280"/>
              <a:gd name="connsiteX7" fmla="*/ 11417928 w 11417635"/>
              <a:gd name="connsiteY7" fmla="*/ 1200514 h 17685280"/>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7" fmla="*/ 10219250 w 11417635"/>
              <a:gd name="connsiteY7" fmla="*/ 14227 h 17699508"/>
              <a:gd name="connsiteX8" fmla="*/ 11417635 w 11417635"/>
              <a:gd name="connsiteY8" fmla="*/ 1212486 h 17699508"/>
              <a:gd name="connsiteX9" fmla="*/ 11417635 w 11417635"/>
              <a:gd name="connsiteY9" fmla="*/ 16501248 h 17699508"/>
              <a:gd name="connsiteX0" fmla="*/ 11417635 w 11509075"/>
              <a:gd name="connsiteY0" fmla="*/ 1212486 h 17699508"/>
              <a:gd name="connsiteX1" fmla="*/ 11417635 w 11509075"/>
              <a:gd name="connsiteY1" fmla="*/ 16501248 h 17699508"/>
              <a:gd name="connsiteX2" fmla="*/ 10219250 w 11509075"/>
              <a:gd name="connsiteY2" fmla="*/ 17699508 h 17699508"/>
              <a:gd name="connsiteX3" fmla="*/ 1198391 w 11509075"/>
              <a:gd name="connsiteY3" fmla="*/ 17699508 h 17699508"/>
              <a:gd name="connsiteX4" fmla="*/ 0 w 11509075"/>
              <a:gd name="connsiteY4" fmla="*/ 16501248 h 17699508"/>
              <a:gd name="connsiteX5" fmla="*/ 0 w 11509075"/>
              <a:gd name="connsiteY5" fmla="*/ 1212486 h 17699508"/>
              <a:gd name="connsiteX6" fmla="*/ 1198391 w 11509075"/>
              <a:gd name="connsiteY6" fmla="*/ 14227 h 17699508"/>
              <a:gd name="connsiteX7" fmla="*/ 3548686 w 11509075"/>
              <a:gd name="connsiteY7" fmla="*/ 0 h 17699508"/>
              <a:gd name="connsiteX8" fmla="*/ 10219250 w 11509075"/>
              <a:gd name="connsiteY8" fmla="*/ 14227 h 17699508"/>
              <a:gd name="connsiteX9" fmla="*/ 11509075 w 11509075"/>
              <a:gd name="connsiteY9" fmla="*/ 1303926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8" fmla="*/ 10219250 w 11417635"/>
              <a:gd name="connsiteY8" fmla="*/ 14227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002280 h 17699508"/>
              <a:gd name="connsiteX5" fmla="*/ 2235 w 11419870"/>
              <a:gd name="connsiteY5" fmla="*/ 1212486 h 17699508"/>
              <a:gd name="connsiteX6" fmla="*/ 1200626 w 11419870"/>
              <a:gd name="connsiteY6" fmla="*/ 14227 h 17699508"/>
              <a:gd name="connsiteX7" fmla="*/ 3550921 w 11419870"/>
              <a:gd name="connsiteY7"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947160 h 17699508"/>
              <a:gd name="connsiteX5" fmla="*/ 0 w 11419870"/>
              <a:gd name="connsiteY5" fmla="*/ 3002280 h 17699508"/>
              <a:gd name="connsiteX6" fmla="*/ 2235 w 11419870"/>
              <a:gd name="connsiteY6" fmla="*/ 1212486 h 17699508"/>
              <a:gd name="connsiteX7" fmla="*/ 1200626 w 11419870"/>
              <a:gd name="connsiteY7" fmla="*/ 14227 h 17699508"/>
              <a:gd name="connsiteX8" fmla="*/ 3550921 w 11419870"/>
              <a:gd name="connsiteY8" fmla="*/ 0 h 17699508"/>
              <a:gd name="connsiteX0" fmla="*/ 10221485 w 10221485"/>
              <a:gd name="connsiteY0" fmla="*/ 17699508 h 17699508"/>
              <a:gd name="connsiteX1" fmla="*/ 1200626 w 10221485"/>
              <a:gd name="connsiteY1" fmla="*/ 17699508 h 17699508"/>
              <a:gd name="connsiteX2" fmla="*/ 2235 w 10221485"/>
              <a:gd name="connsiteY2" fmla="*/ 16501248 h 17699508"/>
              <a:gd name="connsiteX3" fmla="*/ 0 w 10221485"/>
              <a:gd name="connsiteY3" fmla="*/ 3947160 h 17699508"/>
              <a:gd name="connsiteX4" fmla="*/ 0 w 10221485"/>
              <a:gd name="connsiteY4" fmla="*/ 3002280 h 17699508"/>
              <a:gd name="connsiteX5" fmla="*/ 2235 w 10221485"/>
              <a:gd name="connsiteY5" fmla="*/ 1212486 h 17699508"/>
              <a:gd name="connsiteX6" fmla="*/ 1200626 w 10221485"/>
              <a:gd name="connsiteY6" fmla="*/ 14227 h 17699508"/>
              <a:gd name="connsiteX7" fmla="*/ 3550921 w 10221485"/>
              <a:gd name="connsiteY7" fmla="*/ 0 h 17699508"/>
              <a:gd name="connsiteX0" fmla="*/ 1200626 w 3550921"/>
              <a:gd name="connsiteY0" fmla="*/ 17699508 h 17699508"/>
              <a:gd name="connsiteX1" fmla="*/ 2235 w 3550921"/>
              <a:gd name="connsiteY1" fmla="*/ 16501248 h 17699508"/>
              <a:gd name="connsiteX2" fmla="*/ 0 w 3550921"/>
              <a:gd name="connsiteY2" fmla="*/ 3947160 h 17699508"/>
              <a:gd name="connsiteX3" fmla="*/ 0 w 3550921"/>
              <a:gd name="connsiteY3" fmla="*/ 3002280 h 17699508"/>
              <a:gd name="connsiteX4" fmla="*/ 2235 w 3550921"/>
              <a:gd name="connsiteY4" fmla="*/ 1212486 h 17699508"/>
              <a:gd name="connsiteX5" fmla="*/ 1200626 w 3550921"/>
              <a:gd name="connsiteY5" fmla="*/ 14227 h 17699508"/>
              <a:gd name="connsiteX6" fmla="*/ 3550921 w 3550921"/>
              <a:gd name="connsiteY6" fmla="*/ 0 h 17699508"/>
              <a:gd name="connsiteX0" fmla="*/ 2235 w 3550921"/>
              <a:gd name="connsiteY0" fmla="*/ 16501248 h 16501248"/>
              <a:gd name="connsiteX1" fmla="*/ 0 w 3550921"/>
              <a:gd name="connsiteY1" fmla="*/ 3947160 h 16501248"/>
              <a:gd name="connsiteX2" fmla="*/ 0 w 3550921"/>
              <a:gd name="connsiteY2" fmla="*/ 3002280 h 16501248"/>
              <a:gd name="connsiteX3" fmla="*/ 2235 w 3550921"/>
              <a:gd name="connsiteY3" fmla="*/ 1212486 h 16501248"/>
              <a:gd name="connsiteX4" fmla="*/ 1200626 w 3550921"/>
              <a:gd name="connsiteY4" fmla="*/ 14227 h 16501248"/>
              <a:gd name="connsiteX5" fmla="*/ 3550921 w 3550921"/>
              <a:gd name="connsiteY5" fmla="*/ 0 h 16501248"/>
              <a:gd name="connsiteX0" fmla="*/ 0 w 3550921"/>
              <a:gd name="connsiteY0" fmla="*/ 3947160 h 3947160"/>
              <a:gd name="connsiteX1" fmla="*/ 0 w 3550921"/>
              <a:gd name="connsiteY1" fmla="*/ 3002280 h 3947160"/>
              <a:gd name="connsiteX2" fmla="*/ 2235 w 3550921"/>
              <a:gd name="connsiteY2" fmla="*/ 1212486 h 3947160"/>
              <a:gd name="connsiteX3" fmla="*/ 1200626 w 3550921"/>
              <a:gd name="connsiteY3" fmla="*/ 14227 h 3947160"/>
              <a:gd name="connsiteX4" fmla="*/ 3550921 w 3550921"/>
              <a:gd name="connsiteY4" fmla="*/ 0 h 3947160"/>
              <a:gd name="connsiteX0" fmla="*/ 0 w 3550921"/>
              <a:gd name="connsiteY0" fmla="*/ 3002280 h 3002280"/>
              <a:gd name="connsiteX1" fmla="*/ 2235 w 3550921"/>
              <a:gd name="connsiteY1" fmla="*/ 1212486 h 3002280"/>
              <a:gd name="connsiteX2" fmla="*/ 1200626 w 3550921"/>
              <a:gd name="connsiteY2" fmla="*/ 14227 h 3002280"/>
              <a:gd name="connsiteX3" fmla="*/ 3550921 w 3550921"/>
              <a:gd name="connsiteY3" fmla="*/ 0 h 3002280"/>
              <a:gd name="connsiteX0" fmla="*/ 2845 w 3548686"/>
              <a:gd name="connsiteY0" fmla="*/ 2799080 h 2799080"/>
              <a:gd name="connsiteX1" fmla="*/ 0 w 3548686"/>
              <a:gd name="connsiteY1" fmla="*/ 1212486 h 2799080"/>
              <a:gd name="connsiteX2" fmla="*/ 1198391 w 3548686"/>
              <a:gd name="connsiteY2" fmla="*/ 14227 h 2799080"/>
              <a:gd name="connsiteX3" fmla="*/ 3548686 w 3548686"/>
              <a:gd name="connsiteY3" fmla="*/ 0 h 2799080"/>
              <a:gd name="connsiteX0" fmla="*/ 2845 w 3548686"/>
              <a:gd name="connsiteY0" fmla="*/ 2707640 h 2707640"/>
              <a:gd name="connsiteX1" fmla="*/ 0 w 3548686"/>
              <a:gd name="connsiteY1" fmla="*/ 1212486 h 2707640"/>
              <a:gd name="connsiteX2" fmla="*/ 1198391 w 3548686"/>
              <a:gd name="connsiteY2" fmla="*/ 14227 h 2707640"/>
              <a:gd name="connsiteX3" fmla="*/ 3548686 w 3548686"/>
              <a:gd name="connsiteY3" fmla="*/ 0 h 2707640"/>
              <a:gd name="connsiteX0" fmla="*/ 2845 w 3548686"/>
              <a:gd name="connsiteY0" fmla="*/ 2667000 h 2667000"/>
              <a:gd name="connsiteX1" fmla="*/ 0 w 3548686"/>
              <a:gd name="connsiteY1" fmla="*/ 1212486 h 2667000"/>
              <a:gd name="connsiteX2" fmla="*/ 1198391 w 3548686"/>
              <a:gd name="connsiteY2" fmla="*/ 14227 h 2667000"/>
              <a:gd name="connsiteX3" fmla="*/ 3548686 w 3548686"/>
              <a:gd name="connsiteY3" fmla="*/ 0 h 2667000"/>
              <a:gd name="connsiteX0" fmla="*/ 2845 w 3548686"/>
              <a:gd name="connsiteY0" fmla="*/ 2651760 h 2651760"/>
              <a:gd name="connsiteX1" fmla="*/ 0 w 3548686"/>
              <a:gd name="connsiteY1" fmla="*/ 1212486 h 2651760"/>
              <a:gd name="connsiteX2" fmla="*/ 1198391 w 3548686"/>
              <a:gd name="connsiteY2" fmla="*/ 14227 h 2651760"/>
              <a:gd name="connsiteX3" fmla="*/ 3548686 w 3548686"/>
              <a:gd name="connsiteY3" fmla="*/ 0 h 2651760"/>
              <a:gd name="connsiteX0" fmla="*/ 2845 w 3020366"/>
              <a:gd name="connsiteY0" fmla="*/ 2651760 h 2651760"/>
              <a:gd name="connsiteX1" fmla="*/ 0 w 3020366"/>
              <a:gd name="connsiteY1" fmla="*/ 1212486 h 2651760"/>
              <a:gd name="connsiteX2" fmla="*/ 1198391 w 3020366"/>
              <a:gd name="connsiteY2" fmla="*/ 14227 h 2651760"/>
              <a:gd name="connsiteX3" fmla="*/ 3020366 w 3020366"/>
              <a:gd name="connsiteY3" fmla="*/ 0 h 2651760"/>
              <a:gd name="connsiteX0" fmla="*/ 2845 w 2883206"/>
              <a:gd name="connsiteY0" fmla="*/ 2651760 h 2651760"/>
              <a:gd name="connsiteX1" fmla="*/ 0 w 2883206"/>
              <a:gd name="connsiteY1" fmla="*/ 1212486 h 2651760"/>
              <a:gd name="connsiteX2" fmla="*/ 1198391 w 2883206"/>
              <a:gd name="connsiteY2" fmla="*/ 14227 h 2651760"/>
              <a:gd name="connsiteX3" fmla="*/ 2883206 w 2883206"/>
              <a:gd name="connsiteY3" fmla="*/ 0 h 2651760"/>
              <a:gd name="connsiteX0" fmla="*/ 2845 w 2796846"/>
              <a:gd name="connsiteY0" fmla="*/ 2651760 h 2651760"/>
              <a:gd name="connsiteX1" fmla="*/ 0 w 2796846"/>
              <a:gd name="connsiteY1" fmla="*/ 1212486 h 2651760"/>
              <a:gd name="connsiteX2" fmla="*/ 1198391 w 2796846"/>
              <a:gd name="connsiteY2" fmla="*/ 14227 h 2651760"/>
              <a:gd name="connsiteX3" fmla="*/ 2796846 w 2796846"/>
              <a:gd name="connsiteY3" fmla="*/ 0 h 2651760"/>
              <a:gd name="connsiteX0" fmla="*/ 2845 w 2735886"/>
              <a:gd name="connsiteY0" fmla="*/ 2656840 h 2656840"/>
              <a:gd name="connsiteX1" fmla="*/ 0 w 2735886"/>
              <a:gd name="connsiteY1" fmla="*/ 1217566 h 2656840"/>
              <a:gd name="connsiteX2" fmla="*/ 1198391 w 2735886"/>
              <a:gd name="connsiteY2" fmla="*/ 19307 h 2656840"/>
              <a:gd name="connsiteX3" fmla="*/ 2735886 w 2735886"/>
              <a:gd name="connsiteY3" fmla="*/ 0 h 265684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44446"/>
              <a:gd name="connsiteY0" fmla="*/ 2651760 h 2651760"/>
              <a:gd name="connsiteX1" fmla="*/ 0 w 2644446"/>
              <a:gd name="connsiteY1" fmla="*/ 1212486 h 2651760"/>
              <a:gd name="connsiteX2" fmla="*/ 1198391 w 2644446"/>
              <a:gd name="connsiteY2" fmla="*/ 14227 h 2651760"/>
              <a:gd name="connsiteX3" fmla="*/ 2644446 w 2644446"/>
              <a:gd name="connsiteY3" fmla="*/ 0 h 2651760"/>
              <a:gd name="connsiteX0" fmla="*/ 2845 w 2608886"/>
              <a:gd name="connsiteY0" fmla="*/ 2651760 h 2651760"/>
              <a:gd name="connsiteX1" fmla="*/ 0 w 2608886"/>
              <a:gd name="connsiteY1" fmla="*/ 1212486 h 2651760"/>
              <a:gd name="connsiteX2" fmla="*/ 1198391 w 2608886"/>
              <a:gd name="connsiteY2" fmla="*/ 14227 h 2651760"/>
              <a:gd name="connsiteX3" fmla="*/ 2608886 w 2608886"/>
              <a:gd name="connsiteY3" fmla="*/ 0 h 2651760"/>
              <a:gd name="connsiteX0" fmla="*/ 2845 w 2598726"/>
              <a:gd name="connsiteY0" fmla="*/ 2646680 h 2646680"/>
              <a:gd name="connsiteX1" fmla="*/ 0 w 2598726"/>
              <a:gd name="connsiteY1" fmla="*/ 1207406 h 2646680"/>
              <a:gd name="connsiteX2" fmla="*/ 1198391 w 2598726"/>
              <a:gd name="connsiteY2" fmla="*/ 9147 h 2646680"/>
              <a:gd name="connsiteX3" fmla="*/ 2598726 w 2598726"/>
              <a:gd name="connsiteY3" fmla="*/ 0 h 2646680"/>
              <a:gd name="connsiteX0" fmla="*/ 2845 w 2558086"/>
              <a:gd name="connsiteY0" fmla="*/ 2641600 h 2641600"/>
              <a:gd name="connsiteX1" fmla="*/ 0 w 2558086"/>
              <a:gd name="connsiteY1" fmla="*/ 1202326 h 2641600"/>
              <a:gd name="connsiteX2" fmla="*/ 1198391 w 2558086"/>
              <a:gd name="connsiteY2" fmla="*/ 4067 h 2641600"/>
              <a:gd name="connsiteX3" fmla="*/ 2558086 w 2558086"/>
              <a:gd name="connsiteY3" fmla="*/ 0 h 2641600"/>
              <a:gd name="connsiteX0" fmla="*/ 2845 w 2556181"/>
              <a:gd name="connsiteY0" fmla="*/ 2641600 h 2641600"/>
              <a:gd name="connsiteX1" fmla="*/ 0 w 2556181"/>
              <a:gd name="connsiteY1" fmla="*/ 1202326 h 2641600"/>
              <a:gd name="connsiteX2" fmla="*/ 1198391 w 2556181"/>
              <a:gd name="connsiteY2" fmla="*/ 4067 h 2641600"/>
              <a:gd name="connsiteX3" fmla="*/ 2556181 w 2556181"/>
              <a:gd name="connsiteY3" fmla="*/ 0 h 2641600"/>
            </a:gdLst>
            <a:ahLst/>
            <a:cxnLst>
              <a:cxn ang="0">
                <a:pos x="connsiteX0" y="connsiteY0"/>
              </a:cxn>
              <a:cxn ang="0">
                <a:pos x="connsiteX1" y="connsiteY1"/>
              </a:cxn>
              <a:cxn ang="0">
                <a:pos x="connsiteX2" y="connsiteY2"/>
              </a:cxn>
              <a:cxn ang="0">
                <a:pos x="connsiteX3" y="connsiteY3"/>
              </a:cxn>
            </a:cxnLst>
            <a:rect l="l" t="t" r="r" b="b"/>
            <a:pathLst>
              <a:path w="2556181" h="2641600">
                <a:moveTo>
                  <a:pt x="2845" y="2641600"/>
                </a:moveTo>
                <a:cubicBezTo>
                  <a:pt x="1897" y="2112735"/>
                  <a:pt x="948" y="1731191"/>
                  <a:pt x="0" y="1202326"/>
                </a:cubicBezTo>
                <a:cubicBezTo>
                  <a:pt x="0" y="540519"/>
                  <a:pt x="536541" y="4067"/>
                  <a:pt x="1198391" y="4067"/>
                </a:cubicBezTo>
                <a:lnTo>
                  <a:pt x="2556181" y="0"/>
                </a:lnTo>
              </a:path>
            </a:pathLst>
          </a:custGeom>
          <a:noFill/>
          <a:ln w="1356897" cap="sq">
            <a:solidFill>
              <a:schemeClr val="accent4">
                <a:alpha val="89000"/>
              </a:schemeClr>
            </a:solidFill>
            <a:prstDash val="solid"/>
            <a:round/>
          </a:ln>
        </p:spPr>
        <p:txBody>
          <a:bodyPr rtlCol="0" anchor="ctr"/>
          <a:lstStyle>
            <a:defPPr>
              <a:defRPr lang="el-GR"/>
            </a:defPPr>
          </a:lstStyle>
          <a:p>
            <a:pPr rtl="0"/>
            <a:endParaRPr lang="el-GR" dirty="0"/>
          </a:p>
        </p:txBody>
      </p:sp>
      <p:sp>
        <p:nvSpPr>
          <p:cNvPr id="2" name="Τίτλος 1">
            <a:extLst>
              <a:ext uri="{FF2B5EF4-FFF2-40B4-BE49-F238E27FC236}">
                <a16:creationId xmlns:a16="http://schemas.microsoft.com/office/drawing/2014/main" id="{160AE1B9-1C14-F852-2B97-05DAA5F80CD7}"/>
              </a:ext>
            </a:extLst>
          </p:cNvPr>
          <p:cNvSpPr>
            <a:spLocks noGrp="1"/>
          </p:cNvSpPr>
          <p:nvPr>
            <p:ph type="title"/>
          </p:nvPr>
        </p:nvSpPr>
        <p:spPr/>
        <p:txBody>
          <a:bodyPr rtlCol="0"/>
          <a:lstStyle>
            <a:defPPr>
              <a:defRPr lang="el-GR"/>
            </a:defPPr>
          </a:lstStyle>
          <a:p>
            <a:pPr rtl="0"/>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rtlCol="0"/>
          <a:lstStyle>
            <a:lvl1pPr marL="0" indent="0">
              <a:buNone/>
              <a:defRPr lang="el-GR" sz="1800"/>
            </a:lvl1pPr>
            <a:lvl2pPr marL="283464">
              <a:defRPr lang="el-GR" sz="1800"/>
            </a:lvl2pPr>
            <a:lvl3pPr marL="566928">
              <a:defRPr lang="el-GR" sz="1600"/>
            </a:lvl3pPr>
            <a:lvl4pPr marL="758952">
              <a:defRPr lang="el-GR" sz="1400"/>
            </a:lvl4pPr>
            <a:lvl5pPr marL="1042416">
              <a:defRPr lang="el-GR" sz="1400"/>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p>
        </p:txBody>
      </p:sp>
      <p:sp>
        <p:nvSpPr>
          <p:cNvPr id="7" name="Θέση κειμένου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3"/>
          </a:solidFill>
        </p:spPr>
        <p:txBody>
          <a:bodyPr lIns="0" tIns="0" rIns="0" bIns="0" rtlCol="0" anchor="t" anchorCtr="0">
            <a:noAutofit/>
          </a:bodyPr>
          <a:lstStyle>
            <a:lvl1pPr marL="0" indent="0" algn="ctr">
              <a:lnSpc>
                <a:spcPct val="100000"/>
              </a:lnSpc>
              <a:spcBef>
                <a:spcPts val="0"/>
              </a:spcBef>
              <a:buNone/>
              <a:defRPr lang="el-GR" sz="3200" b="0">
                <a:noFill/>
              </a:defRPr>
            </a:lvl1pPr>
          </a:lstStyle>
          <a:p>
            <a:pPr lvl="0" rtl="0"/>
            <a:r>
              <a:rPr lang="el-GR"/>
              <a:t>X</a:t>
            </a:r>
          </a:p>
        </p:txBody>
      </p:sp>
      <p:sp>
        <p:nvSpPr>
          <p:cNvPr id="45" name="Γραφικό 24">
            <a:extLst>
              <a:ext uri="{FF2B5EF4-FFF2-40B4-BE49-F238E27FC236}">
                <a16:creationId xmlns:a16="http://schemas.microsoft.com/office/drawing/2014/main" id="{3A387C14-96A1-A53F-B0C4-8C320C0E434B}"/>
              </a:ext>
            </a:extLst>
          </p:cNvPr>
          <p:cNvSpPr/>
          <p:nvPr/>
        </p:nvSpPr>
        <p:spPr>
          <a:xfrm>
            <a:off x="8928734" y="3558489"/>
            <a:ext cx="3162299" cy="3196641"/>
          </a:xfrm>
          <a:custGeom>
            <a:avLst/>
            <a:gdLst>
              <a:gd name="connsiteX0" fmla="*/ -3730 w 9166847"/>
              <a:gd name="connsiteY0" fmla="*/ 5764965 h 5765688"/>
              <a:gd name="connsiteX1" fmla="*/ -3730 w 9166847"/>
              <a:gd name="connsiteY1" fmla="*/ 1152444 h 5765688"/>
              <a:gd name="connsiteX2" fmla="*/ 1189314 w 9166847"/>
              <a:gd name="connsiteY2" fmla="*/ -724 h 5765688"/>
              <a:gd name="connsiteX3" fmla="*/ 9163118 w 9166847"/>
              <a:gd name="connsiteY3" fmla="*/ 36857 h 5765688"/>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9166848 w 9166848"/>
              <a:gd name="connsiteY4" fmla="*/ 37581 h 5765689"/>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3169739 w 9166848"/>
              <a:gd name="connsiteY4" fmla="*/ 7671 h 5765689"/>
              <a:gd name="connsiteX5" fmla="*/ 9166848 w 9166848"/>
              <a:gd name="connsiteY5" fmla="*/ 37581 h 5765689"/>
              <a:gd name="connsiteX0" fmla="*/ 0 w 3169739"/>
              <a:gd name="connsiteY0" fmla="*/ 5765689 h 5765689"/>
              <a:gd name="connsiteX1" fmla="*/ 0 w 3169739"/>
              <a:gd name="connsiteY1" fmla="*/ 1153168 h 5765689"/>
              <a:gd name="connsiteX2" fmla="*/ 1193044 w 3169739"/>
              <a:gd name="connsiteY2" fmla="*/ 0 h 5765689"/>
              <a:gd name="connsiteX3" fmla="*/ 2736923 w 3169739"/>
              <a:gd name="connsiteY3" fmla="*/ 1574 h 5765689"/>
              <a:gd name="connsiteX4" fmla="*/ 3169739 w 3169739"/>
              <a:gd name="connsiteY4" fmla="*/ 7671 h 5765689"/>
              <a:gd name="connsiteX0" fmla="*/ 0 w 3160214"/>
              <a:gd name="connsiteY0" fmla="*/ 5765689 h 5765689"/>
              <a:gd name="connsiteX1" fmla="*/ 0 w 3160214"/>
              <a:gd name="connsiteY1" fmla="*/ 1153168 h 5765689"/>
              <a:gd name="connsiteX2" fmla="*/ 1193044 w 3160214"/>
              <a:gd name="connsiteY2" fmla="*/ 0 h 5765689"/>
              <a:gd name="connsiteX3" fmla="*/ 2736923 w 3160214"/>
              <a:gd name="connsiteY3" fmla="*/ 1574 h 5765689"/>
              <a:gd name="connsiteX4" fmla="*/ 3160214 w 3160214"/>
              <a:gd name="connsiteY4" fmla="*/ 7671 h 5765689"/>
              <a:gd name="connsiteX0" fmla="*/ 2085 w 3162299"/>
              <a:gd name="connsiteY0" fmla="*/ 5765689 h 5765689"/>
              <a:gd name="connsiteX1" fmla="*/ 0 w 3162299"/>
              <a:gd name="connsiteY1" fmla="*/ 3173781 h 5765689"/>
              <a:gd name="connsiteX2" fmla="*/ 2085 w 3162299"/>
              <a:gd name="connsiteY2" fmla="*/ 1153168 h 5765689"/>
              <a:gd name="connsiteX3" fmla="*/ 1195129 w 3162299"/>
              <a:gd name="connsiteY3" fmla="*/ 0 h 5765689"/>
              <a:gd name="connsiteX4" fmla="*/ 2739008 w 3162299"/>
              <a:gd name="connsiteY4" fmla="*/ 1574 h 5765689"/>
              <a:gd name="connsiteX5" fmla="*/ 3162299 w 3162299"/>
              <a:gd name="connsiteY5" fmla="*/ 7671 h 5765689"/>
              <a:gd name="connsiteX0" fmla="*/ 0 w 3162299"/>
              <a:gd name="connsiteY0" fmla="*/ 3173781 h 3173781"/>
              <a:gd name="connsiteX1" fmla="*/ 2085 w 3162299"/>
              <a:gd name="connsiteY1" fmla="*/ 1153168 h 3173781"/>
              <a:gd name="connsiteX2" fmla="*/ 1195129 w 3162299"/>
              <a:gd name="connsiteY2" fmla="*/ 0 h 3173781"/>
              <a:gd name="connsiteX3" fmla="*/ 2739008 w 3162299"/>
              <a:gd name="connsiteY3" fmla="*/ 1574 h 3173781"/>
              <a:gd name="connsiteX4" fmla="*/ 3162299 w 3162299"/>
              <a:gd name="connsiteY4" fmla="*/ 7671 h 3173781"/>
              <a:gd name="connsiteX0" fmla="*/ 0 w 3162299"/>
              <a:gd name="connsiteY0" fmla="*/ 3196641 h 3196641"/>
              <a:gd name="connsiteX1" fmla="*/ 2085 w 3162299"/>
              <a:gd name="connsiteY1" fmla="*/ 1153168 h 3196641"/>
              <a:gd name="connsiteX2" fmla="*/ 1195129 w 3162299"/>
              <a:gd name="connsiteY2" fmla="*/ 0 h 3196641"/>
              <a:gd name="connsiteX3" fmla="*/ 2739008 w 3162299"/>
              <a:gd name="connsiteY3" fmla="*/ 1574 h 3196641"/>
              <a:gd name="connsiteX4" fmla="*/ 3162299 w 3162299"/>
              <a:gd name="connsiteY4" fmla="*/ 7671 h 319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3196641">
                <a:moveTo>
                  <a:pt x="0" y="3196641"/>
                </a:moveTo>
                <a:lnTo>
                  <a:pt x="2085" y="1153168"/>
                </a:lnTo>
                <a:cubicBezTo>
                  <a:pt x="2085" y="516291"/>
                  <a:pt x="536218" y="0"/>
                  <a:pt x="1195129" y="0"/>
                </a:cubicBezTo>
                <a:lnTo>
                  <a:pt x="2739008" y="1574"/>
                </a:lnTo>
                <a:lnTo>
                  <a:pt x="3162299" y="7671"/>
                </a:lnTo>
              </a:path>
            </a:pathLst>
          </a:custGeom>
          <a:noFill/>
          <a:ln w="225588" cap="sq">
            <a:solidFill>
              <a:srgbClr val="FDF9E2"/>
            </a:solidFill>
            <a:prstDash val="solid"/>
            <a:miter/>
          </a:ln>
        </p:spPr>
        <p:txBody>
          <a:bodyPr rtlCol="0" anchor="ctr"/>
          <a:lstStyle>
            <a:defPPr>
              <a:defRPr lang="el-GR"/>
            </a:defPPr>
          </a:lstStyle>
          <a:p>
            <a:pPr rtl="0"/>
            <a:endParaRPr lang="el-GR" dirty="0"/>
          </a:p>
        </p:txBody>
      </p:sp>
      <p:sp>
        <p:nvSpPr>
          <p:cNvPr id="29" name="Έλλειψη 28">
            <a:extLst>
              <a:ext uri="{FF2B5EF4-FFF2-40B4-BE49-F238E27FC236}">
                <a16:creationId xmlns:a16="http://schemas.microsoft.com/office/drawing/2014/main" id="{09E9B68F-058D-E637-2550-5DA70E3D0D41}"/>
              </a:ext>
            </a:extLst>
          </p:cNvPr>
          <p:cNvSpPr/>
          <p:nvPr userDrawn="1"/>
        </p:nvSpPr>
        <p:spPr>
          <a:xfrm>
            <a:off x="10310340" y="2011478"/>
            <a:ext cx="1628275" cy="1628275"/>
          </a:xfrm>
          <a:prstGeom prst="ellipse">
            <a:avLst/>
          </a:prstGeom>
          <a:solidFill>
            <a:schemeClr val="accent6">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pic>
        <p:nvPicPr>
          <p:cNvPr id="34" name="Γραφικό 33">
            <a:extLst>
              <a:ext uri="{FF2B5EF4-FFF2-40B4-BE49-F238E27FC236}">
                <a16:creationId xmlns:a16="http://schemas.microsoft.com/office/drawing/2014/main" id="{6188A037-6B9F-861E-36A7-10311D612729}"/>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972" r="31496"/>
          <a:stretch>
            <a:fillRect/>
          </a:stretch>
        </p:blipFill>
        <p:spPr>
          <a:xfrm>
            <a:off x="12700" y="6051321"/>
            <a:ext cx="12192000" cy="528377"/>
          </a:xfrm>
          <a:custGeom>
            <a:avLst/>
            <a:gdLst>
              <a:gd name="connsiteX0" fmla="*/ 0 w 6858000"/>
              <a:gd name="connsiteY0" fmla="*/ 400156 h 400156"/>
              <a:gd name="connsiteX1" fmla="*/ 0 w 6858000"/>
              <a:gd name="connsiteY1" fmla="*/ 0 h 400156"/>
              <a:gd name="connsiteX2" fmla="*/ 6858000 w 6858000"/>
              <a:gd name="connsiteY2" fmla="*/ 0 h 400156"/>
              <a:gd name="connsiteX3" fmla="*/ 6858000 w 6858000"/>
              <a:gd name="connsiteY3" fmla="*/ 400156 h 400156"/>
            </a:gdLst>
            <a:ahLst/>
            <a:cxnLst>
              <a:cxn ang="0">
                <a:pos x="connsiteX0" y="connsiteY0"/>
              </a:cxn>
              <a:cxn ang="0">
                <a:pos x="connsiteX1" y="connsiteY1"/>
              </a:cxn>
              <a:cxn ang="0">
                <a:pos x="connsiteX2" y="connsiteY2"/>
              </a:cxn>
              <a:cxn ang="0">
                <a:pos x="connsiteX3" y="connsiteY3"/>
              </a:cxn>
            </a:cxnLst>
            <a:rect l="l" t="t" r="r" b="b"/>
            <a:pathLst>
              <a:path w="6858000" h="400156">
                <a:moveTo>
                  <a:pt x="0" y="400156"/>
                </a:moveTo>
                <a:lnTo>
                  <a:pt x="0" y="0"/>
                </a:lnTo>
                <a:lnTo>
                  <a:pt x="6858000" y="0"/>
                </a:lnTo>
                <a:lnTo>
                  <a:pt x="6858000" y="400156"/>
                </a:lnTo>
                <a:close/>
              </a:path>
            </a:pathLst>
          </a:custGeom>
        </p:spPr>
      </p:pic>
      <p:sp>
        <p:nvSpPr>
          <p:cNvPr id="36" name="Έλλειψη 35">
            <a:extLst>
              <a:ext uri="{FF2B5EF4-FFF2-40B4-BE49-F238E27FC236}">
                <a16:creationId xmlns:a16="http://schemas.microsoft.com/office/drawing/2014/main" id="{1C9183AD-9166-27E4-F8C4-4AAE1C7F0BB9}"/>
              </a:ext>
            </a:extLst>
          </p:cNvPr>
          <p:cNvSpPr/>
          <p:nvPr userDrawn="1"/>
        </p:nvSpPr>
        <p:spPr>
          <a:xfrm>
            <a:off x="9130046"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38" name="Έλλειψη 37">
            <a:extLst>
              <a:ext uri="{FF2B5EF4-FFF2-40B4-BE49-F238E27FC236}">
                <a16:creationId xmlns:a16="http://schemas.microsoft.com/office/drawing/2014/main" id="{DFED6151-9FDE-FB42-89FC-0347B6A3276D}"/>
              </a:ext>
            </a:extLst>
          </p:cNvPr>
          <p:cNvSpPr/>
          <p:nvPr userDrawn="1"/>
        </p:nvSpPr>
        <p:spPr>
          <a:xfrm>
            <a:off x="8385329"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46" name="Θέση υποσέλιδου 45">
            <a:extLst>
              <a:ext uri="{FF2B5EF4-FFF2-40B4-BE49-F238E27FC236}">
                <a16:creationId xmlns:a16="http://schemas.microsoft.com/office/drawing/2014/main" id="{41E6D8BC-2E14-B95F-1E2F-30FF6EE3AEB3}"/>
              </a:ext>
            </a:extLst>
          </p:cNvPr>
          <p:cNvSpPr>
            <a:spLocks noGrp="1"/>
          </p:cNvSpPr>
          <p:nvPr>
            <p:ph type="ftr" sz="quarter" idx="14"/>
          </p:nvPr>
        </p:nvSpPr>
        <p:spPr/>
        <p:txBody>
          <a:bodyPr rtlCol="0"/>
          <a:lstStyle>
            <a:defPPr>
              <a:defRPr lang="el-GR"/>
            </a:defPPr>
          </a:lstStyle>
          <a:p>
            <a:pPr rtl="0"/>
            <a:endParaRPr lang="el-GR" dirty="0"/>
          </a:p>
        </p:txBody>
      </p:sp>
      <p:sp>
        <p:nvSpPr>
          <p:cNvPr id="47" name="Θέση αριθμού διαφάνειας 46">
            <a:extLst>
              <a:ext uri="{FF2B5EF4-FFF2-40B4-BE49-F238E27FC236}">
                <a16:creationId xmlns:a16="http://schemas.microsoft.com/office/drawing/2014/main" id="{89B6F428-7A93-4AA9-C12A-2A93DFEAF0B6}"/>
              </a:ext>
            </a:extLst>
          </p:cNvPr>
          <p:cNvSpPr>
            <a:spLocks noGrp="1"/>
          </p:cNvSpPr>
          <p:nvPr>
            <p:ph type="sldNum" sz="quarter" idx="15"/>
          </p:nvPr>
        </p:nvSpPr>
        <p:spPr/>
        <p:txBody>
          <a:bodyPr rtlCol="0"/>
          <a:lstStyle>
            <a:defPPr>
              <a:defRPr lang="el-GR"/>
            </a:defPPr>
          </a:lstStyle>
          <a:p>
            <a:pPr rtl="0"/>
            <a:fld id="{CC43B8D3-9A08-F84C-9DD4-44948BA52D4B}" type="slidenum">
              <a:rPr lang="el-GR" smtClean="0"/>
              <a:pPr/>
              <a:t>‹#›</a:t>
            </a:fld>
            <a:endParaRPr lang="el-GR" dirty="0"/>
          </a:p>
        </p:txBody>
      </p:sp>
    </p:spTree>
    <p:extLst>
      <p:ext uri="{BB962C8B-B14F-4D97-AF65-F5344CB8AC3E}">
        <p14:creationId xmlns:p14="http://schemas.microsoft.com/office/powerpoint/2010/main" val="158081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Σας ευχαριστούμε">
    <p:spTree>
      <p:nvGrpSpPr>
        <p:cNvPr id="1" name=""/>
        <p:cNvGrpSpPr/>
        <p:nvPr/>
      </p:nvGrpSpPr>
      <p:grpSpPr>
        <a:xfrm>
          <a:off x="0" y="0"/>
          <a:ext cx="0" cy="0"/>
          <a:chOff x="0" y="0"/>
          <a:chExt cx="0" cy="0"/>
        </a:xfrm>
      </p:grpSpPr>
      <p:pic>
        <p:nvPicPr>
          <p:cNvPr id="44" name="Γραφικό 43">
            <a:extLst>
              <a:ext uri="{FF2B5EF4-FFF2-40B4-BE49-F238E27FC236}">
                <a16:creationId xmlns:a16="http://schemas.microsoft.com/office/drawing/2014/main" id="{94240F9C-F2B6-6263-0817-7E0809D9DF3A}"/>
              </a:ext>
            </a:extLst>
          </p:cNvPr>
          <p:cNvPicPr>
            <a:picLocks noChangeAspect="1"/>
          </p:cNvPicPr>
          <p:nvPr userDrawn="1"/>
        </p:nvPicPr>
        <p:blipFill>
          <a:blip r:embed="rId2">
            <a:extLst>
              <a:ext uri="{96DAC541-7B7A-43D3-8B79-37D633B846F1}">
                <asvg:svgBlip xmlns:asvg="http://schemas.microsoft.com/office/drawing/2016/SVG/main" r:embed="rId3"/>
              </a:ext>
            </a:extLst>
          </a:blip>
          <a:srcRect b="85327"/>
          <a:stretch>
            <a:fillRect/>
          </a:stretch>
        </p:blipFill>
        <p:spPr>
          <a:xfrm rot="16200000">
            <a:off x="8348893" y="2856018"/>
            <a:ext cx="6718341" cy="1006304"/>
          </a:xfrm>
          <a:custGeom>
            <a:avLst/>
            <a:gdLst>
              <a:gd name="connsiteX0" fmla="*/ 0 w 6718341"/>
              <a:gd name="connsiteY0" fmla="*/ 0 h 1006304"/>
              <a:gd name="connsiteX1" fmla="*/ 6718341 w 6718341"/>
              <a:gd name="connsiteY1" fmla="*/ 0 h 1006304"/>
              <a:gd name="connsiteX2" fmla="*/ 6718341 w 6718341"/>
              <a:gd name="connsiteY2" fmla="*/ 1006304 h 1006304"/>
              <a:gd name="connsiteX3" fmla="*/ 0 w 6718341"/>
              <a:gd name="connsiteY3" fmla="*/ 1006304 h 1006304"/>
            </a:gdLst>
            <a:ahLst/>
            <a:cxnLst>
              <a:cxn ang="0">
                <a:pos x="connsiteX0" y="connsiteY0"/>
              </a:cxn>
              <a:cxn ang="0">
                <a:pos x="connsiteX1" y="connsiteY1"/>
              </a:cxn>
              <a:cxn ang="0">
                <a:pos x="connsiteX2" y="connsiteY2"/>
              </a:cxn>
              <a:cxn ang="0">
                <a:pos x="connsiteX3" y="connsiteY3"/>
              </a:cxn>
            </a:cxnLst>
            <a:rect l="l" t="t" r="r" b="b"/>
            <a:pathLst>
              <a:path w="6718341" h="1006304">
                <a:moveTo>
                  <a:pt x="0" y="0"/>
                </a:moveTo>
                <a:lnTo>
                  <a:pt x="6718341" y="0"/>
                </a:lnTo>
                <a:lnTo>
                  <a:pt x="6718341" y="1006304"/>
                </a:lnTo>
                <a:lnTo>
                  <a:pt x="0" y="1006304"/>
                </a:lnTo>
                <a:close/>
              </a:path>
            </a:pathLst>
          </a:custGeom>
        </p:spPr>
      </p:pic>
      <p:sp>
        <p:nvSpPr>
          <p:cNvPr id="50" name="Έλλειψη 49">
            <a:extLst>
              <a:ext uri="{FF2B5EF4-FFF2-40B4-BE49-F238E27FC236}">
                <a16:creationId xmlns:a16="http://schemas.microsoft.com/office/drawing/2014/main" id="{024F3BA7-5767-DA19-90B2-79087CCD234A}"/>
              </a:ext>
            </a:extLst>
          </p:cNvPr>
          <p:cNvSpPr/>
          <p:nvPr userDrawn="1"/>
        </p:nvSpPr>
        <p:spPr>
          <a:xfrm>
            <a:off x="11280648" y="107998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52" name="Έλλειψη 51">
            <a:extLst>
              <a:ext uri="{FF2B5EF4-FFF2-40B4-BE49-F238E27FC236}">
                <a16:creationId xmlns:a16="http://schemas.microsoft.com/office/drawing/2014/main" id="{75941C3B-69D9-2131-DE98-77882C6B492E}"/>
              </a:ext>
            </a:extLst>
          </p:cNvPr>
          <p:cNvSpPr/>
          <p:nvPr userDrawn="1"/>
        </p:nvSpPr>
        <p:spPr>
          <a:xfrm>
            <a:off x="9885091" y="4608699"/>
            <a:ext cx="1628275" cy="1628275"/>
          </a:xfrm>
          <a:prstGeom prst="ellipse">
            <a:avLst/>
          </a:prstGeom>
          <a:solidFill>
            <a:schemeClr val="accent3">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pic>
        <p:nvPicPr>
          <p:cNvPr id="72" name="Γραφικό 71">
            <a:extLst>
              <a:ext uri="{FF2B5EF4-FFF2-40B4-BE49-F238E27FC236}">
                <a16:creationId xmlns:a16="http://schemas.microsoft.com/office/drawing/2014/main" id="{F2C371ED-FE8B-10E6-6B09-AB1AF954AAF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4820" t="41526" b="3152"/>
          <a:stretch/>
        </p:blipFill>
        <p:spPr>
          <a:xfrm>
            <a:off x="-63921" y="5642"/>
            <a:ext cx="3769859" cy="6852356"/>
          </a:xfrm>
          <a:custGeom>
            <a:avLst/>
            <a:gdLst>
              <a:gd name="connsiteX0" fmla="*/ 0 w 3769859"/>
              <a:gd name="connsiteY0" fmla="*/ 0 h 6852356"/>
              <a:gd name="connsiteX1" fmla="*/ 3769859 w 3769859"/>
              <a:gd name="connsiteY1" fmla="*/ 0 h 6852356"/>
              <a:gd name="connsiteX2" fmla="*/ 3769859 w 3769859"/>
              <a:gd name="connsiteY2" fmla="*/ 6852356 h 6852356"/>
              <a:gd name="connsiteX3" fmla="*/ 0 w 3769859"/>
              <a:gd name="connsiteY3" fmla="*/ 6852356 h 6852356"/>
            </a:gdLst>
            <a:ahLst/>
            <a:cxnLst>
              <a:cxn ang="0">
                <a:pos x="connsiteX0" y="connsiteY0"/>
              </a:cxn>
              <a:cxn ang="0">
                <a:pos x="connsiteX1" y="connsiteY1"/>
              </a:cxn>
              <a:cxn ang="0">
                <a:pos x="connsiteX2" y="connsiteY2"/>
              </a:cxn>
              <a:cxn ang="0">
                <a:pos x="connsiteX3" y="connsiteY3"/>
              </a:cxn>
            </a:cxnLst>
            <a:rect l="l" t="t" r="r" b="b"/>
            <a:pathLst>
              <a:path w="3769859" h="6852356">
                <a:moveTo>
                  <a:pt x="0" y="0"/>
                </a:moveTo>
                <a:lnTo>
                  <a:pt x="3769859" y="0"/>
                </a:lnTo>
                <a:lnTo>
                  <a:pt x="3769859" y="6852356"/>
                </a:lnTo>
                <a:lnTo>
                  <a:pt x="0" y="6852356"/>
                </a:lnTo>
                <a:close/>
              </a:path>
            </a:pathLst>
          </a:custGeom>
        </p:spPr>
      </p:pic>
      <p:pic>
        <p:nvPicPr>
          <p:cNvPr id="57" name="Γραφικό 56">
            <a:extLst>
              <a:ext uri="{FF2B5EF4-FFF2-40B4-BE49-F238E27FC236}">
                <a16:creationId xmlns:a16="http://schemas.microsoft.com/office/drawing/2014/main" id="{E6DDC0DD-511A-395D-6DF6-B3EBA937EF97}"/>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633" b="65821"/>
          <a:stretch>
            <a:fillRect/>
          </a:stretch>
        </p:blipFill>
        <p:spPr>
          <a:xfrm flipV="1">
            <a:off x="5869" y="1"/>
            <a:ext cx="5332115" cy="2343995"/>
          </a:xfrm>
          <a:custGeom>
            <a:avLst/>
            <a:gdLst>
              <a:gd name="connsiteX0" fmla="*/ 0 w 5332115"/>
              <a:gd name="connsiteY0" fmla="*/ 2343995 h 2343995"/>
              <a:gd name="connsiteX1" fmla="*/ 5332115 w 5332115"/>
              <a:gd name="connsiteY1" fmla="*/ 2343995 h 2343995"/>
              <a:gd name="connsiteX2" fmla="*/ 5332115 w 5332115"/>
              <a:gd name="connsiteY2" fmla="*/ 0 h 2343995"/>
              <a:gd name="connsiteX3" fmla="*/ 0 w 5332115"/>
              <a:gd name="connsiteY3" fmla="*/ 0 h 2343995"/>
            </a:gdLst>
            <a:ahLst/>
            <a:cxnLst>
              <a:cxn ang="0">
                <a:pos x="connsiteX0" y="connsiteY0"/>
              </a:cxn>
              <a:cxn ang="0">
                <a:pos x="connsiteX1" y="connsiteY1"/>
              </a:cxn>
              <a:cxn ang="0">
                <a:pos x="connsiteX2" y="connsiteY2"/>
              </a:cxn>
              <a:cxn ang="0">
                <a:pos x="connsiteX3" y="connsiteY3"/>
              </a:cxn>
            </a:cxnLst>
            <a:rect l="l" t="t" r="r" b="b"/>
            <a:pathLst>
              <a:path w="5332115" h="2343995">
                <a:moveTo>
                  <a:pt x="0" y="2343995"/>
                </a:moveTo>
                <a:lnTo>
                  <a:pt x="5332115" y="2343995"/>
                </a:lnTo>
                <a:lnTo>
                  <a:pt x="5332115" y="0"/>
                </a:lnTo>
                <a:lnTo>
                  <a:pt x="0" y="0"/>
                </a:lnTo>
                <a:close/>
              </a:path>
            </a:pathLst>
          </a:custGeom>
        </p:spPr>
      </p:pic>
      <p:pic>
        <p:nvPicPr>
          <p:cNvPr id="60" name="Γραφικό 59">
            <a:extLst>
              <a:ext uri="{FF2B5EF4-FFF2-40B4-BE49-F238E27FC236}">
                <a16:creationId xmlns:a16="http://schemas.microsoft.com/office/drawing/2014/main" id="{A03A29F6-2DC7-B284-F21B-10BBEECC0526}"/>
              </a:ext>
            </a:extLst>
          </p:cNvPr>
          <p:cNvPicPr>
            <a:picLocks noChangeAspect="1"/>
          </p:cNvPicPr>
          <p:nvPr userDrawn="1"/>
        </p:nvPicPr>
        <p:blipFill>
          <a:blip r:embed="rId6">
            <a:extLst>
              <a:ext uri="{96DAC541-7B7A-43D3-8B79-37D633B846F1}">
                <asvg:svgBlip xmlns:asvg="http://schemas.microsoft.com/office/drawing/2016/SVG/main" r:embed="rId7"/>
              </a:ext>
            </a:extLst>
          </a:blip>
          <a:srcRect l="14165" t="77500"/>
          <a:stretch>
            <a:fillRect/>
          </a:stretch>
        </p:blipFill>
        <p:spPr>
          <a:xfrm>
            <a:off x="-16872" y="-29980"/>
            <a:ext cx="4459335" cy="1601124"/>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64" name="Έλλειψη 63">
            <a:extLst>
              <a:ext uri="{FF2B5EF4-FFF2-40B4-BE49-F238E27FC236}">
                <a16:creationId xmlns:a16="http://schemas.microsoft.com/office/drawing/2014/main" id="{5E42667F-7399-2294-D94B-CB84510A0E95}"/>
              </a:ext>
            </a:extLst>
          </p:cNvPr>
          <p:cNvSpPr/>
          <p:nvPr userDrawn="1"/>
        </p:nvSpPr>
        <p:spPr>
          <a:xfrm>
            <a:off x="3261092" y="18900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pic>
        <p:nvPicPr>
          <p:cNvPr id="26" name="Γραφικό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73" name="Τίτλος 1">
            <a:extLst>
              <a:ext uri="{FF2B5EF4-FFF2-40B4-BE49-F238E27FC236}">
                <a16:creationId xmlns:a16="http://schemas.microsoft.com/office/drawing/2014/main" id="{11BE7A0F-8563-C84F-54DB-CF04C6DAD8AC}"/>
              </a:ext>
            </a:extLst>
          </p:cNvPr>
          <p:cNvSpPr>
            <a:spLocks noGrp="1"/>
          </p:cNvSpPr>
          <p:nvPr>
            <p:ph type="title"/>
          </p:nvPr>
        </p:nvSpPr>
        <p:spPr>
          <a:xfrm>
            <a:off x="5985583" y="2214823"/>
            <a:ext cx="3769859" cy="1975104"/>
          </a:xfrm>
        </p:spPr>
        <p:txBody>
          <a:bodyPr rtlCol="0" anchor="b">
            <a:noAutofit/>
          </a:bodyPr>
          <a:lstStyle>
            <a:lvl1pPr>
              <a:defRPr lang="el-GR" sz="6600"/>
            </a:lvl1pPr>
          </a:lstStyle>
          <a:p>
            <a:pPr rtl="0"/>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E354F95-4CC9-871D-2B3D-873AB0B21342}"/>
              </a:ext>
            </a:extLst>
          </p:cNvPr>
          <p:cNvSpPr>
            <a:spLocks noGrp="1"/>
          </p:cNvSpPr>
          <p:nvPr>
            <p:ph type="body" idx="1"/>
          </p:nvPr>
        </p:nvSpPr>
        <p:spPr>
          <a:xfrm>
            <a:off x="5996231" y="4278235"/>
            <a:ext cx="3081528" cy="1170432"/>
          </a:xfrm>
        </p:spPr>
        <p:txBody>
          <a:bodyPr rtlCol="0">
            <a:normAutofit/>
          </a:bodyPr>
          <a:lstStyle>
            <a:lvl1pPr marL="0" indent="0">
              <a:lnSpc>
                <a:spcPct val="90000"/>
              </a:lnSpc>
              <a:spcBef>
                <a:spcPts val="1000"/>
              </a:spcBef>
              <a:buNone/>
              <a:defRPr lang="el-GR" sz="1800">
                <a:solidFill>
                  <a:schemeClr val="tx1"/>
                </a:solidFill>
              </a:defRPr>
            </a:lvl1pPr>
            <a:lvl2pPr marL="457200" indent="0">
              <a:buNone/>
              <a:defRPr lang="el-GR" sz="2000">
                <a:solidFill>
                  <a:schemeClr val="tx1">
                    <a:tint val="75000"/>
                  </a:schemeClr>
                </a:solidFill>
              </a:defRPr>
            </a:lvl2pPr>
            <a:lvl3pPr marL="914400" indent="0">
              <a:buNone/>
              <a:defRPr lang="el-GR" sz="1800">
                <a:solidFill>
                  <a:schemeClr val="tx1">
                    <a:tint val="75000"/>
                  </a:schemeClr>
                </a:solidFill>
              </a:defRPr>
            </a:lvl3pPr>
            <a:lvl4pPr marL="1371600" indent="0">
              <a:buNone/>
              <a:defRPr lang="el-GR" sz="1600">
                <a:solidFill>
                  <a:schemeClr val="tx1">
                    <a:tint val="75000"/>
                  </a:schemeClr>
                </a:solidFill>
              </a:defRPr>
            </a:lvl4pPr>
            <a:lvl5pPr marL="1828800" indent="0">
              <a:buNone/>
              <a:defRPr lang="el-GR" sz="1600">
                <a:solidFill>
                  <a:schemeClr val="tx1">
                    <a:tint val="75000"/>
                  </a:schemeClr>
                </a:solidFill>
              </a:defRPr>
            </a:lvl5pPr>
            <a:lvl6pPr marL="2286000" indent="0">
              <a:buNone/>
              <a:defRPr lang="el-GR" sz="1600">
                <a:solidFill>
                  <a:schemeClr val="tx1">
                    <a:tint val="75000"/>
                  </a:schemeClr>
                </a:solidFill>
              </a:defRPr>
            </a:lvl6pPr>
            <a:lvl7pPr marL="2743200" indent="0">
              <a:buNone/>
              <a:defRPr lang="el-GR" sz="1600">
                <a:solidFill>
                  <a:schemeClr val="tx1">
                    <a:tint val="75000"/>
                  </a:schemeClr>
                </a:solidFill>
              </a:defRPr>
            </a:lvl7pPr>
            <a:lvl8pPr marL="3200400" indent="0">
              <a:buNone/>
              <a:defRPr lang="el-GR" sz="1600">
                <a:solidFill>
                  <a:schemeClr val="tx1">
                    <a:tint val="75000"/>
                  </a:schemeClr>
                </a:solidFill>
              </a:defRPr>
            </a:lvl8pPr>
            <a:lvl9pPr marL="3657600" indent="0">
              <a:buNone/>
              <a:defRPr lang="el-GR" sz="1600">
                <a:solidFill>
                  <a:schemeClr val="tx1">
                    <a:tint val="75000"/>
                  </a:schemeClr>
                </a:solidFill>
              </a:defRPr>
            </a:lvl9pPr>
          </a:lstStyle>
          <a:p>
            <a:pPr lvl="0" rtl="0"/>
            <a:r>
              <a:rPr lang="el-GR"/>
              <a:t>Στυλ κειμένου υποδείγματος</a:t>
            </a:r>
          </a:p>
        </p:txBody>
      </p:sp>
    </p:spTree>
    <p:extLst>
      <p:ext uri="{BB962C8B-B14F-4D97-AF65-F5344CB8AC3E}">
        <p14:creationId xmlns:p14="http://schemas.microsoft.com/office/powerpoint/2010/main" val="2772760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1" name="Θέση κειμένου 9">
            <a:extLst>
              <a:ext uri="{FF2B5EF4-FFF2-40B4-BE49-F238E27FC236}">
                <a16:creationId xmlns:a16="http://schemas.microsoft.com/office/drawing/2014/main" id="{F45380E4-4280-4D6A-412C-BEC95C8CA78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l-GR" sz="3200" b="0">
                <a:noFill/>
              </a:defRPr>
            </a:lvl1pPr>
          </a:lstStyle>
          <a:p>
            <a:pPr lvl="0" rtl="0"/>
            <a:r>
              <a:rPr lang="el-GR"/>
              <a:t>X</a:t>
            </a:r>
          </a:p>
        </p:txBody>
      </p:sp>
      <p:sp>
        <p:nvSpPr>
          <p:cNvPr id="6" name="Τίτλος 5">
            <a:extLst>
              <a:ext uri="{FF2B5EF4-FFF2-40B4-BE49-F238E27FC236}">
                <a16:creationId xmlns:a16="http://schemas.microsoft.com/office/drawing/2014/main" id="{1E2DEC6B-E418-F7FA-5D06-66914BE64098}"/>
              </a:ext>
            </a:extLst>
          </p:cNvPr>
          <p:cNvSpPr>
            <a:spLocks noGrp="1"/>
          </p:cNvSpPr>
          <p:nvPr>
            <p:ph type="title"/>
          </p:nvPr>
        </p:nvSpPr>
        <p:spPr/>
        <p:txBody>
          <a:bodyPr rtlCol="0"/>
          <a:lstStyle>
            <a:defPPr>
              <a:defRPr lang="el-GR"/>
            </a:defPPr>
          </a:lstStyle>
          <a:p>
            <a:pPr rtl="0"/>
            <a:r>
              <a:rPr lang="el-GR"/>
              <a:t>Κάντε κλικ για να επεξεργαστείτε τον τίτλο υποδείγματος</a:t>
            </a:r>
          </a:p>
        </p:txBody>
      </p:sp>
      <p:sp>
        <p:nvSpPr>
          <p:cNvPr id="22" name="Θέση υποσέλιδου 21">
            <a:extLst>
              <a:ext uri="{FF2B5EF4-FFF2-40B4-BE49-F238E27FC236}">
                <a16:creationId xmlns:a16="http://schemas.microsoft.com/office/drawing/2014/main" id="{CDBC6FA3-472C-62C4-429A-28029D228DD1}"/>
              </a:ext>
            </a:extLst>
          </p:cNvPr>
          <p:cNvSpPr>
            <a:spLocks noGrp="1"/>
          </p:cNvSpPr>
          <p:nvPr>
            <p:ph type="ftr" sz="quarter" idx="14"/>
          </p:nvPr>
        </p:nvSpPr>
        <p:spPr/>
        <p:txBody>
          <a:bodyPr rtlCol="0"/>
          <a:lstStyle>
            <a:defPPr>
              <a:defRPr lang="el-GR"/>
            </a:defPPr>
          </a:lstStyle>
          <a:p>
            <a:pPr rtl="0"/>
            <a:endParaRPr lang="el-GR" dirty="0"/>
          </a:p>
        </p:txBody>
      </p:sp>
      <p:sp>
        <p:nvSpPr>
          <p:cNvPr id="23" name="Θέση αριθμού διαφάνειας 22">
            <a:extLst>
              <a:ext uri="{FF2B5EF4-FFF2-40B4-BE49-F238E27FC236}">
                <a16:creationId xmlns:a16="http://schemas.microsoft.com/office/drawing/2014/main" id="{F0B4C4FF-8EF1-767D-7C77-03D625E4B321}"/>
              </a:ext>
            </a:extLst>
          </p:cNvPr>
          <p:cNvSpPr>
            <a:spLocks noGrp="1"/>
          </p:cNvSpPr>
          <p:nvPr>
            <p:ph type="sldNum" sz="quarter" idx="15"/>
          </p:nvPr>
        </p:nvSpPr>
        <p:spPr/>
        <p:txBody>
          <a:bodyPr rtlCol="0"/>
          <a:lstStyle>
            <a:defPPr>
              <a:defRPr lang="el-GR"/>
            </a:defPPr>
          </a:lstStyle>
          <a:p>
            <a:pPr rtl="0"/>
            <a:fld id="{CC43B8D3-9A08-F84C-9DD4-44948BA52D4B}" type="slidenum">
              <a:rPr lang="el-GR" smtClean="0"/>
              <a:pPr/>
              <a:t>‹#›</a:t>
            </a:fld>
            <a:endParaRPr lang="el-GR" dirty="0"/>
          </a:p>
        </p:txBody>
      </p:sp>
    </p:spTree>
    <p:extLst>
      <p:ext uri="{BB962C8B-B14F-4D97-AF65-F5344CB8AC3E}">
        <p14:creationId xmlns:p14="http://schemas.microsoft.com/office/powerpoint/2010/main" val="299239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sp>
        <p:nvSpPr>
          <p:cNvPr id="7" name="Θέση κειμένου 9">
            <a:extLst>
              <a:ext uri="{FF2B5EF4-FFF2-40B4-BE49-F238E27FC236}">
                <a16:creationId xmlns:a16="http://schemas.microsoft.com/office/drawing/2014/main" id="{A48C42A6-E4A3-57E4-DBFE-86C89D6D36CD}"/>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l-GR" sz="3200" b="0">
                <a:noFill/>
              </a:defRPr>
            </a:lvl1pPr>
          </a:lstStyle>
          <a:p>
            <a:pPr lvl="0" rtl="0"/>
            <a:r>
              <a:rPr lang="el-GR"/>
              <a:t>X</a:t>
            </a:r>
          </a:p>
        </p:txBody>
      </p:sp>
      <p:sp>
        <p:nvSpPr>
          <p:cNvPr id="5" name="Θέση υποσέλιδου 4">
            <a:extLst>
              <a:ext uri="{FF2B5EF4-FFF2-40B4-BE49-F238E27FC236}">
                <a16:creationId xmlns:a16="http://schemas.microsoft.com/office/drawing/2014/main" id="{D90272D4-D364-93D2-A948-9DD478627EAA}"/>
              </a:ext>
            </a:extLst>
          </p:cNvPr>
          <p:cNvSpPr>
            <a:spLocks noGrp="1"/>
          </p:cNvSpPr>
          <p:nvPr>
            <p:ph type="ftr" sz="quarter" idx="10"/>
          </p:nvPr>
        </p:nvSpPr>
        <p:spPr/>
        <p:txBody>
          <a:bodyPr rtlCol="0"/>
          <a:lstStyle>
            <a:defPPr>
              <a:defRPr lang="el-GR"/>
            </a:defPPr>
          </a:lstStyle>
          <a:p>
            <a:pPr rtl="0"/>
            <a:endParaRPr lang="el-GR" dirty="0"/>
          </a:p>
        </p:txBody>
      </p:sp>
      <p:sp>
        <p:nvSpPr>
          <p:cNvPr id="6" name="Θέση αριθμού διαφάνειας 5">
            <a:extLst>
              <a:ext uri="{FF2B5EF4-FFF2-40B4-BE49-F238E27FC236}">
                <a16:creationId xmlns:a16="http://schemas.microsoft.com/office/drawing/2014/main" id="{164DD4E5-F3CE-6199-31DD-1C03C409E0CC}"/>
              </a:ext>
            </a:extLst>
          </p:cNvPr>
          <p:cNvSpPr>
            <a:spLocks noGrp="1"/>
          </p:cNvSpPr>
          <p:nvPr>
            <p:ph type="sldNum" sz="quarter" idx="11"/>
          </p:nvPr>
        </p:nvSpPr>
        <p:spPr/>
        <p:txBody>
          <a:bodyPr rtlCol="0"/>
          <a:lstStyle>
            <a:defPPr>
              <a:defRPr lang="el-GR"/>
            </a:defPPr>
          </a:lstStyle>
          <a:p>
            <a:pPr rtl="0"/>
            <a:fld id="{CC43B8D3-9A08-F84C-9DD4-44948BA52D4B}" type="slidenum">
              <a:rPr lang="el-GR" smtClean="0"/>
              <a:pPr/>
              <a:t>‹#›</a:t>
            </a:fld>
            <a:endParaRPr lang="el-GR" dirty="0"/>
          </a:p>
        </p:txBody>
      </p:sp>
    </p:spTree>
    <p:extLst>
      <p:ext uri="{BB962C8B-B14F-4D97-AF65-F5344CB8AC3E}">
        <p14:creationId xmlns:p14="http://schemas.microsoft.com/office/powerpoint/2010/main" val="171712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9" name="Θέση κειμένου 9">
            <a:extLst>
              <a:ext uri="{FF2B5EF4-FFF2-40B4-BE49-F238E27FC236}">
                <a16:creationId xmlns:a16="http://schemas.microsoft.com/office/drawing/2014/main" id="{3FA20FC2-E959-7E20-4647-E505BD8BE4F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l-GR" sz="3200" b="0">
                <a:noFill/>
              </a:defRPr>
            </a:lvl1pPr>
          </a:lstStyle>
          <a:p>
            <a:pPr lvl="0" rtl="0"/>
            <a:r>
              <a:rPr lang="el-GR"/>
              <a:t>X</a:t>
            </a:r>
          </a:p>
        </p:txBody>
      </p:sp>
      <p:sp>
        <p:nvSpPr>
          <p:cNvPr id="3" name="Θέση περιεχομένου 2">
            <a:extLst>
              <a:ext uri="{FF2B5EF4-FFF2-40B4-BE49-F238E27FC236}">
                <a16:creationId xmlns:a16="http://schemas.microsoft.com/office/drawing/2014/main" id="{F9A56E61-4EF1-44C9-6CC9-6876765A738C}"/>
              </a:ext>
            </a:extLst>
          </p:cNvPr>
          <p:cNvSpPr>
            <a:spLocks noGrp="1"/>
          </p:cNvSpPr>
          <p:nvPr>
            <p:ph idx="1"/>
          </p:nvPr>
        </p:nvSpPr>
        <p:spPr>
          <a:xfrm>
            <a:off x="5183188" y="2057400"/>
            <a:ext cx="6172200" cy="4069080"/>
          </a:xfrm>
        </p:spPr>
        <p:txBody>
          <a:bodyPr rtlCol="0"/>
          <a:lstStyle>
            <a:lvl1pPr>
              <a:defRPr lang="el-GR" sz="3200"/>
            </a:lvl1pPr>
            <a:lvl2pPr>
              <a:defRPr lang="el-GR" sz="2800"/>
            </a:lvl2pPr>
            <a:lvl3pPr>
              <a:defRPr lang="el-GR" sz="2400"/>
            </a:lvl3pPr>
            <a:lvl4pPr>
              <a:defRPr lang="el-GR" sz="2000"/>
            </a:lvl4pPr>
            <a:lvl5pPr>
              <a:defRPr lang="el-GR" sz="2000"/>
            </a:lvl5pPr>
            <a:lvl6pPr>
              <a:defRPr lang="el-GR" sz="2000"/>
            </a:lvl6pPr>
            <a:lvl7pPr>
              <a:defRPr lang="el-GR" sz="2000"/>
            </a:lvl7pPr>
            <a:lvl8pPr>
              <a:defRPr lang="el-GR" sz="2000"/>
            </a:lvl8pPr>
            <a:lvl9pPr>
              <a:defRPr lang="el-GR" sz="20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p>
        </p:txBody>
      </p:sp>
      <p:sp>
        <p:nvSpPr>
          <p:cNvPr id="4" name="Θέση κειμένου 3">
            <a:extLst>
              <a:ext uri="{FF2B5EF4-FFF2-40B4-BE49-F238E27FC236}">
                <a16:creationId xmlns:a16="http://schemas.microsoft.com/office/drawing/2014/main" id="{FA7802A7-DF1B-DE1B-4EA4-055C59350761}"/>
              </a:ext>
            </a:extLst>
          </p:cNvPr>
          <p:cNvSpPr>
            <a:spLocks noGrp="1"/>
          </p:cNvSpPr>
          <p:nvPr>
            <p:ph type="body" sz="half" idx="2"/>
          </p:nvPr>
        </p:nvSpPr>
        <p:spPr>
          <a:xfrm>
            <a:off x="839788" y="2057400"/>
            <a:ext cx="3932237" cy="4069080"/>
          </a:xfrm>
        </p:spPr>
        <p:txBody>
          <a:bodyPr rtlCol="0"/>
          <a:lstStyle>
            <a:lvl1pPr marL="0" indent="0">
              <a:buNone/>
              <a:defRPr lang="el-GR" sz="1600"/>
            </a:lvl1pPr>
            <a:lvl2pPr marL="457200" indent="0">
              <a:buNone/>
              <a:defRPr lang="el-GR" sz="1400"/>
            </a:lvl2pPr>
            <a:lvl3pPr marL="914400" indent="0">
              <a:buNone/>
              <a:defRPr lang="el-GR" sz="1200"/>
            </a:lvl3pPr>
            <a:lvl4pPr marL="1371600" indent="0">
              <a:buNone/>
              <a:defRPr lang="el-GR" sz="1000"/>
            </a:lvl4pPr>
            <a:lvl5pPr marL="1828800" indent="0">
              <a:buNone/>
              <a:defRPr lang="el-GR" sz="1000"/>
            </a:lvl5pPr>
            <a:lvl6pPr marL="2286000" indent="0">
              <a:buNone/>
              <a:defRPr lang="el-GR" sz="1000"/>
            </a:lvl6pPr>
            <a:lvl7pPr marL="2743200" indent="0">
              <a:buNone/>
              <a:defRPr lang="el-GR" sz="1000"/>
            </a:lvl7pPr>
            <a:lvl8pPr marL="3200400" indent="0">
              <a:buNone/>
              <a:defRPr lang="el-GR" sz="1000"/>
            </a:lvl8pPr>
            <a:lvl9pPr marL="3657600" indent="0">
              <a:buNone/>
              <a:defRPr lang="el-GR" sz="1000"/>
            </a:lvl9pPr>
          </a:lstStyle>
          <a:p>
            <a:pPr lvl="0" rtl="0"/>
            <a:r>
              <a:rPr lang="el-GR"/>
              <a:t>Στυλ κειμένου υποδείγματος</a:t>
            </a:r>
          </a:p>
        </p:txBody>
      </p:sp>
      <p:sp>
        <p:nvSpPr>
          <p:cNvPr id="8" name="Τίτλος 7">
            <a:extLst>
              <a:ext uri="{FF2B5EF4-FFF2-40B4-BE49-F238E27FC236}">
                <a16:creationId xmlns:a16="http://schemas.microsoft.com/office/drawing/2014/main" id="{FB2F4222-9F0A-A7FE-DFA4-39F2D1A27DA7}"/>
              </a:ext>
            </a:extLst>
          </p:cNvPr>
          <p:cNvSpPr>
            <a:spLocks noGrp="1"/>
          </p:cNvSpPr>
          <p:nvPr>
            <p:ph type="title"/>
          </p:nvPr>
        </p:nvSpPr>
        <p:spPr/>
        <p:txBody>
          <a:bodyPr rtlCol="0"/>
          <a:lstStyle>
            <a:defPPr>
              <a:defRPr lang="el-GR"/>
            </a:defPPr>
          </a:lstStyle>
          <a:p>
            <a:pPr rtl="0"/>
            <a:r>
              <a:rPr lang="el-GR"/>
              <a:t>Κάντε κλικ για να επεξεργαστείτε τον τίτλο υποδείγματος</a:t>
            </a:r>
          </a:p>
        </p:txBody>
      </p:sp>
      <p:sp>
        <p:nvSpPr>
          <p:cNvPr id="10" name="Θέση υποσέλιδου 9">
            <a:extLst>
              <a:ext uri="{FF2B5EF4-FFF2-40B4-BE49-F238E27FC236}">
                <a16:creationId xmlns:a16="http://schemas.microsoft.com/office/drawing/2014/main" id="{A9174264-0D17-CF28-8778-3DD02FD42C48}"/>
              </a:ext>
            </a:extLst>
          </p:cNvPr>
          <p:cNvSpPr>
            <a:spLocks noGrp="1"/>
          </p:cNvSpPr>
          <p:nvPr>
            <p:ph type="ftr" sz="quarter" idx="14"/>
          </p:nvPr>
        </p:nvSpPr>
        <p:spPr/>
        <p:txBody>
          <a:bodyPr rtlCol="0"/>
          <a:lstStyle>
            <a:defPPr>
              <a:defRPr lang="el-GR"/>
            </a:defPPr>
          </a:lstStyle>
          <a:p>
            <a:pPr rtl="0"/>
            <a:endParaRPr lang="el-GR" dirty="0"/>
          </a:p>
        </p:txBody>
      </p:sp>
      <p:sp>
        <p:nvSpPr>
          <p:cNvPr id="11" name="Θέση αριθμού διαφάνειας 10">
            <a:extLst>
              <a:ext uri="{FF2B5EF4-FFF2-40B4-BE49-F238E27FC236}">
                <a16:creationId xmlns:a16="http://schemas.microsoft.com/office/drawing/2014/main" id="{4FFFA002-049D-7794-5114-044DA2B571DB}"/>
              </a:ext>
            </a:extLst>
          </p:cNvPr>
          <p:cNvSpPr>
            <a:spLocks noGrp="1"/>
          </p:cNvSpPr>
          <p:nvPr>
            <p:ph type="sldNum" sz="quarter" idx="15"/>
          </p:nvPr>
        </p:nvSpPr>
        <p:spPr/>
        <p:txBody>
          <a:bodyPr rtlCol="0"/>
          <a:lstStyle>
            <a:defPPr>
              <a:defRPr lang="el-GR"/>
            </a:defPPr>
          </a:lstStyle>
          <a:p>
            <a:pPr rtl="0"/>
            <a:fld id="{CC43B8D3-9A08-F84C-9DD4-44948BA52D4B}" type="slidenum">
              <a:rPr lang="el-GR" smtClean="0"/>
              <a:pPr/>
              <a:t>‹#›</a:t>
            </a:fld>
            <a:endParaRPr lang="el-GR" dirty="0"/>
          </a:p>
        </p:txBody>
      </p:sp>
    </p:spTree>
    <p:extLst>
      <p:ext uri="{BB962C8B-B14F-4D97-AF65-F5344CB8AC3E}">
        <p14:creationId xmlns:p14="http://schemas.microsoft.com/office/powerpoint/2010/main" val="324991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grpSp>
        <p:nvGrpSpPr>
          <p:cNvPr id="58" name="Ομάδα 57">
            <a:extLst>
              <a:ext uri="{FF2B5EF4-FFF2-40B4-BE49-F238E27FC236}">
                <a16:creationId xmlns:a16="http://schemas.microsoft.com/office/drawing/2014/main" id="{7F9A3535-D85B-F023-B8C0-28D2FEAAD9E0}"/>
              </a:ext>
            </a:extLst>
          </p:cNvPr>
          <p:cNvGrpSpPr/>
          <p:nvPr userDrawn="1"/>
        </p:nvGrpSpPr>
        <p:grpSpPr>
          <a:xfrm>
            <a:off x="1" y="3827512"/>
            <a:ext cx="12198945" cy="3030489"/>
            <a:chOff x="1" y="3827512"/>
            <a:chExt cx="12198945" cy="3030489"/>
          </a:xfrm>
        </p:grpSpPr>
        <p:sp>
          <p:nvSpPr>
            <p:cNvPr id="57" name="Ελεύθερη σχεδίαση: Σχήμα 56">
              <a:extLst>
                <a:ext uri="{FF2B5EF4-FFF2-40B4-BE49-F238E27FC236}">
                  <a16:creationId xmlns:a16="http://schemas.microsoft.com/office/drawing/2014/main" id="{C11C7D54-0954-B838-DA12-86EA86543A54}"/>
                </a:ext>
              </a:extLst>
            </p:cNvPr>
            <p:cNvSpPr/>
            <p:nvPr userDrawn="1"/>
          </p:nvSpPr>
          <p:spPr>
            <a:xfrm>
              <a:off x="11488761" y="5133340"/>
              <a:ext cx="521208" cy="1724660"/>
            </a:xfrm>
            <a:custGeom>
              <a:avLst/>
              <a:gdLst>
                <a:gd name="connsiteX0" fmla="*/ 834 w 513332"/>
                <a:gd name="connsiteY0" fmla="*/ -1393 h 1623974"/>
                <a:gd name="connsiteX1" fmla="*/ 514166 w 513332"/>
                <a:gd name="connsiteY1" fmla="*/ -1393 h 1623974"/>
                <a:gd name="connsiteX2" fmla="*/ 514166 w 513332"/>
                <a:gd name="connsiteY2" fmla="*/ 1622582 h 1623974"/>
                <a:gd name="connsiteX3" fmla="*/ 834 w 513332"/>
                <a:gd name="connsiteY3" fmla="*/ 1622582 h 1623974"/>
              </a:gdLst>
              <a:ahLst/>
              <a:cxnLst>
                <a:cxn ang="0">
                  <a:pos x="connsiteX0" y="connsiteY0"/>
                </a:cxn>
                <a:cxn ang="0">
                  <a:pos x="connsiteX1" y="connsiteY1"/>
                </a:cxn>
                <a:cxn ang="0">
                  <a:pos x="connsiteX2" y="connsiteY2"/>
                </a:cxn>
                <a:cxn ang="0">
                  <a:pos x="connsiteX3" y="connsiteY3"/>
                </a:cxn>
              </a:cxnLst>
              <a:rect l="l" t="t" r="r" b="b"/>
              <a:pathLst>
                <a:path w="513332" h="1623974">
                  <a:moveTo>
                    <a:pt x="834" y="-1393"/>
                  </a:moveTo>
                  <a:lnTo>
                    <a:pt x="514166" y="-1393"/>
                  </a:lnTo>
                  <a:lnTo>
                    <a:pt x="514166" y="1622582"/>
                  </a:lnTo>
                  <a:lnTo>
                    <a:pt x="834" y="1622582"/>
                  </a:lnTo>
                  <a:close/>
                </a:path>
              </a:pathLst>
            </a:custGeom>
            <a:solidFill>
              <a:schemeClr val="accent1"/>
            </a:solidFill>
            <a:ln w="2820" cap="flat">
              <a:solidFill>
                <a:schemeClr val="accent1"/>
              </a:solidFill>
              <a:prstDash val="solid"/>
              <a:miter/>
            </a:ln>
          </p:spPr>
          <p:txBody>
            <a:bodyPr rtlCol="0" anchor="ctr"/>
            <a:lstStyle>
              <a:defPPr>
                <a:defRPr lang="el-GR"/>
              </a:defPPr>
            </a:lstStyle>
            <a:p>
              <a:pPr rtl="0"/>
              <a:endParaRPr lang="el-GR" dirty="0"/>
            </a:p>
          </p:txBody>
        </p:sp>
        <p:pic>
          <p:nvPicPr>
            <p:cNvPr id="55" name="Γραφικό 54">
              <a:extLst>
                <a:ext uri="{FF2B5EF4-FFF2-40B4-BE49-F238E27FC236}">
                  <a16:creationId xmlns:a16="http://schemas.microsoft.com/office/drawing/2014/main" id="{E49D87C6-232E-E91C-0D76-756637414E88}"/>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91" r="42583" b="30832"/>
            <a:stretch>
              <a:fillRect/>
            </a:stretch>
          </p:blipFill>
          <p:spPr>
            <a:xfrm>
              <a:off x="1" y="3827512"/>
              <a:ext cx="12198945" cy="3030489"/>
            </a:xfrm>
            <a:custGeom>
              <a:avLst/>
              <a:gdLst>
                <a:gd name="connsiteX0" fmla="*/ 0 w 12198945"/>
                <a:gd name="connsiteY0" fmla="*/ 0 h 3030489"/>
                <a:gd name="connsiteX1" fmla="*/ 12198945 w 12198945"/>
                <a:gd name="connsiteY1" fmla="*/ 0 h 3030489"/>
                <a:gd name="connsiteX2" fmla="*/ 12198945 w 12198945"/>
                <a:gd name="connsiteY2" fmla="*/ 1369519 h 3030489"/>
                <a:gd name="connsiteX3" fmla="*/ 11240822 w 12198945"/>
                <a:gd name="connsiteY3" fmla="*/ 1369519 h 3030489"/>
                <a:gd name="connsiteX4" fmla="*/ 11240822 w 12198945"/>
                <a:gd name="connsiteY4" fmla="*/ 3030489 h 3030489"/>
                <a:gd name="connsiteX5" fmla="*/ 0 w 12198945"/>
                <a:gd name="connsiteY5" fmla="*/ 3030489 h 303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945" h="3030489">
                  <a:moveTo>
                    <a:pt x="0" y="0"/>
                  </a:moveTo>
                  <a:lnTo>
                    <a:pt x="12198945" y="0"/>
                  </a:lnTo>
                  <a:lnTo>
                    <a:pt x="12198945" y="1369519"/>
                  </a:lnTo>
                  <a:lnTo>
                    <a:pt x="11240822" y="1369519"/>
                  </a:lnTo>
                  <a:lnTo>
                    <a:pt x="11240822" y="3030489"/>
                  </a:lnTo>
                  <a:lnTo>
                    <a:pt x="0" y="3030489"/>
                  </a:lnTo>
                  <a:close/>
                </a:path>
              </a:pathLst>
            </a:custGeom>
          </p:spPr>
        </p:pic>
      </p:grpSp>
      <p:sp>
        <p:nvSpPr>
          <p:cNvPr id="2" name="Τίτλος 1">
            <a:extLst>
              <a:ext uri="{FF2B5EF4-FFF2-40B4-BE49-F238E27FC236}">
                <a16:creationId xmlns:a16="http://schemas.microsoft.com/office/drawing/2014/main" id="{160AE1B9-1C14-F852-2B97-05DAA5F80CD7}"/>
              </a:ext>
            </a:extLst>
          </p:cNvPr>
          <p:cNvSpPr>
            <a:spLocks noGrp="1"/>
          </p:cNvSpPr>
          <p:nvPr>
            <p:ph type="title"/>
          </p:nvPr>
        </p:nvSpPr>
        <p:spPr/>
        <p:txBody>
          <a:bodyPr rtlCol="0"/>
          <a:lstStyle>
            <a:defPPr>
              <a:defRPr lang="el-GR"/>
            </a:defPPr>
          </a:lstStyle>
          <a:p>
            <a:pPr rtl="0"/>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rtlCol="0"/>
          <a:lstStyle>
            <a:lvl1pPr marL="0" indent="0">
              <a:buNone/>
              <a:defRPr lang="el-GR" sz="1800"/>
            </a:lvl1pPr>
            <a:lvl2pPr marL="283464">
              <a:defRPr lang="el-GR" sz="1800"/>
            </a:lvl2pPr>
            <a:lvl3pPr marL="566928">
              <a:defRPr lang="el-GR" sz="1600"/>
            </a:lvl3pPr>
            <a:lvl4pPr marL="758952">
              <a:defRPr lang="el-GR" sz="1400"/>
            </a:lvl4pPr>
            <a:lvl5pPr marL="1042416">
              <a:defRPr lang="el-GR" sz="1400"/>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Θέση κειμένου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1"/>
          </a:solidFill>
        </p:spPr>
        <p:txBody>
          <a:bodyPr lIns="0" tIns="0" rIns="0" bIns="0" rtlCol="0" anchor="t" anchorCtr="0">
            <a:noAutofit/>
          </a:bodyPr>
          <a:lstStyle>
            <a:lvl1pPr marL="0" indent="0" algn="ctr">
              <a:lnSpc>
                <a:spcPct val="100000"/>
              </a:lnSpc>
              <a:spcBef>
                <a:spcPts val="0"/>
              </a:spcBef>
              <a:buNone/>
              <a:defRPr lang="el-GR" sz="3200" b="0">
                <a:noFill/>
              </a:defRPr>
            </a:lvl1pPr>
          </a:lstStyle>
          <a:p>
            <a:pPr lvl="0" rtl="0"/>
            <a:r>
              <a:rPr lang="el-GR"/>
              <a:t>X</a:t>
            </a:r>
          </a:p>
        </p:txBody>
      </p:sp>
      <p:sp>
        <p:nvSpPr>
          <p:cNvPr id="11" name="Ελεύθερη σχεδίαση 65">
            <a:extLst>
              <a:ext uri="{FF2B5EF4-FFF2-40B4-BE49-F238E27FC236}">
                <a16:creationId xmlns:a16="http://schemas.microsoft.com/office/drawing/2014/main" id="{232AA84F-639D-A24B-BB67-2694CC069C65}"/>
              </a:ext>
            </a:extLst>
          </p:cNvPr>
          <p:cNvSpPr/>
          <p:nvPr/>
        </p:nvSpPr>
        <p:spPr>
          <a:xfrm>
            <a:off x="838989" y="5178370"/>
            <a:ext cx="2157098" cy="1679630"/>
          </a:xfrm>
          <a:custGeom>
            <a:avLst/>
            <a:gdLst>
              <a:gd name="connsiteX0" fmla="*/ 1078549 w 2157098"/>
              <a:gd name="connsiteY0" fmla="*/ 0 h 1679630"/>
              <a:gd name="connsiteX1" fmla="*/ 2157098 w 2157098"/>
              <a:gd name="connsiteY1" fmla="*/ 1078549 h 1679630"/>
              <a:gd name="connsiteX2" fmla="*/ 2072341 w 2157098"/>
              <a:gd name="connsiteY2" fmla="*/ 1498369 h 1679630"/>
              <a:gd name="connsiteX3" fmla="*/ 1973955 w 2157098"/>
              <a:gd name="connsiteY3" fmla="*/ 1679630 h 1679630"/>
              <a:gd name="connsiteX4" fmla="*/ 183143 w 2157098"/>
              <a:gd name="connsiteY4" fmla="*/ 1679630 h 1679630"/>
              <a:gd name="connsiteX5" fmla="*/ 84758 w 2157098"/>
              <a:gd name="connsiteY5" fmla="*/ 1498369 h 1679630"/>
              <a:gd name="connsiteX6" fmla="*/ 0 w 2157098"/>
              <a:gd name="connsiteY6" fmla="*/ 1078549 h 1679630"/>
              <a:gd name="connsiteX7" fmla="*/ 1078549 w 2157098"/>
              <a:gd name="connsiteY7" fmla="*/ 0 h 16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679630">
                <a:moveTo>
                  <a:pt x="1078549" y="0"/>
                </a:moveTo>
                <a:cubicBezTo>
                  <a:pt x="1674215" y="0"/>
                  <a:pt x="2157098" y="482883"/>
                  <a:pt x="2157098" y="1078549"/>
                </a:cubicBezTo>
                <a:cubicBezTo>
                  <a:pt x="2157098" y="1227466"/>
                  <a:pt x="2126918" y="1369333"/>
                  <a:pt x="2072341" y="1498369"/>
                </a:cubicBezTo>
                <a:lnTo>
                  <a:pt x="1973955" y="1679630"/>
                </a:lnTo>
                <a:lnTo>
                  <a:pt x="183143" y="1679630"/>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l-GR"/>
            </a:defPPr>
          </a:lstStyle>
          <a:p>
            <a:pPr algn="ctr" rtl="0"/>
            <a:endParaRPr lang="el-GR" dirty="0">
              <a:solidFill>
                <a:schemeClr val="accent4"/>
              </a:solidFill>
            </a:endParaRPr>
          </a:p>
        </p:txBody>
      </p:sp>
      <p:sp>
        <p:nvSpPr>
          <p:cNvPr id="13" name="Έλλειψη 12">
            <a:extLst>
              <a:ext uri="{FF2B5EF4-FFF2-40B4-BE49-F238E27FC236}">
                <a16:creationId xmlns:a16="http://schemas.microsoft.com/office/drawing/2014/main" id="{439B8E7B-82C3-F9D6-9E34-8F76C40C8539}"/>
              </a:ext>
            </a:extLst>
          </p:cNvPr>
          <p:cNvSpPr/>
          <p:nvPr/>
        </p:nvSpPr>
        <p:spPr>
          <a:xfrm>
            <a:off x="9626717" y="49909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60" name="Θέση υποσέλιδου 59">
            <a:extLst>
              <a:ext uri="{FF2B5EF4-FFF2-40B4-BE49-F238E27FC236}">
                <a16:creationId xmlns:a16="http://schemas.microsoft.com/office/drawing/2014/main" id="{EACDB755-CEBA-6C68-443D-525463E80DAB}"/>
              </a:ext>
            </a:extLst>
          </p:cNvPr>
          <p:cNvSpPr>
            <a:spLocks noGrp="1"/>
          </p:cNvSpPr>
          <p:nvPr>
            <p:ph type="ftr" sz="quarter" idx="15"/>
          </p:nvPr>
        </p:nvSpPr>
        <p:spPr/>
        <p:txBody>
          <a:bodyPr rtlCol="0"/>
          <a:lstStyle>
            <a:defPPr>
              <a:defRPr lang="el-GR"/>
            </a:defPPr>
          </a:lstStyle>
          <a:p>
            <a:pPr rtl="0"/>
            <a:endParaRPr lang="el-GR" dirty="0"/>
          </a:p>
        </p:txBody>
      </p:sp>
      <p:sp>
        <p:nvSpPr>
          <p:cNvPr id="61" name="Θέση αριθμού διαφάνειας 60">
            <a:extLst>
              <a:ext uri="{FF2B5EF4-FFF2-40B4-BE49-F238E27FC236}">
                <a16:creationId xmlns:a16="http://schemas.microsoft.com/office/drawing/2014/main" id="{307D0F4E-2944-C947-2B6E-0547303F2566}"/>
              </a:ext>
            </a:extLst>
          </p:cNvPr>
          <p:cNvSpPr>
            <a:spLocks noGrp="1"/>
          </p:cNvSpPr>
          <p:nvPr>
            <p:ph type="sldNum" sz="quarter" idx="16"/>
          </p:nvPr>
        </p:nvSpPr>
        <p:spPr/>
        <p:txBody>
          <a:bodyPr rtlCol="0"/>
          <a:lstStyle>
            <a:defPPr>
              <a:defRPr lang="el-GR"/>
            </a:defPPr>
          </a:lstStyle>
          <a:p>
            <a:pPr rtl="0"/>
            <a:fld id="{CC43B8D3-9A08-F84C-9DD4-44948BA52D4B}" type="slidenum">
              <a:rPr lang="el-GR" smtClean="0"/>
              <a:pPr/>
              <a:t>‹#›</a:t>
            </a:fld>
            <a:endParaRPr lang="el-GR" dirty="0"/>
          </a:p>
        </p:txBody>
      </p:sp>
    </p:spTree>
    <p:extLst>
      <p:ext uri="{BB962C8B-B14F-4D97-AF65-F5344CB8AC3E}">
        <p14:creationId xmlns:p14="http://schemas.microsoft.com/office/powerpoint/2010/main" val="1908239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11" name="Θέση κειμένου 9">
            <a:extLst>
              <a:ext uri="{FF2B5EF4-FFF2-40B4-BE49-F238E27FC236}">
                <a16:creationId xmlns:a16="http://schemas.microsoft.com/office/drawing/2014/main" id="{F54A2A46-C45B-ED08-EE41-CEC7D354733A}"/>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l-GR" sz="3200" b="0">
                <a:noFill/>
              </a:defRPr>
            </a:lvl1pPr>
          </a:lstStyle>
          <a:p>
            <a:pPr lvl="0" rtl="0"/>
            <a:r>
              <a:rPr lang="el-GR"/>
              <a:t>X</a:t>
            </a:r>
          </a:p>
        </p:txBody>
      </p:sp>
      <p:sp>
        <p:nvSpPr>
          <p:cNvPr id="3" name="Θέση εικόνας 2">
            <a:extLst>
              <a:ext uri="{FF2B5EF4-FFF2-40B4-BE49-F238E27FC236}">
                <a16:creationId xmlns:a16="http://schemas.microsoft.com/office/drawing/2014/main" id="{3AA4EA03-DC7A-CC5C-0E56-20FDFBD152A4}"/>
              </a:ext>
            </a:extLst>
          </p:cNvPr>
          <p:cNvSpPr>
            <a:spLocks noGrp="1"/>
          </p:cNvSpPr>
          <p:nvPr>
            <p:ph type="pic" idx="1"/>
          </p:nvPr>
        </p:nvSpPr>
        <p:spPr>
          <a:xfrm>
            <a:off x="5180012" y="1725930"/>
            <a:ext cx="6172200" cy="4873625"/>
          </a:xfrm>
        </p:spPr>
        <p:txBody>
          <a:bodyPr rtlCol="0"/>
          <a:lstStyle>
            <a:lvl1pPr marL="0" indent="0">
              <a:buNone/>
              <a:defRPr lang="el-GR" sz="3200"/>
            </a:lvl1pPr>
            <a:lvl2pPr marL="457200" indent="0">
              <a:buNone/>
              <a:defRPr lang="el-GR" sz="2800"/>
            </a:lvl2pPr>
            <a:lvl3pPr marL="914400" indent="0">
              <a:buNone/>
              <a:defRPr lang="el-GR" sz="2400"/>
            </a:lvl3pPr>
            <a:lvl4pPr marL="1371600" indent="0">
              <a:buNone/>
              <a:defRPr lang="el-GR" sz="2000"/>
            </a:lvl4pPr>
            <a:lvl5pPr marL="1828800" indent="0">
              <a:buNone/>
              <a:defRPr lang="el-GR" sz="2000"/>
            </a:lvl5pPr>
            <a:lvl6pPr marL="2286000" indent="0">
              <a:buNone/>
              <a:defRPr lang="el-GR" sz="2000"/>
            </a:lvl6pPr>
            <a:lvl7pPr marL="2743200" indent="0">
              <a:buNone/>
              <a:defRPr lang="el-GR" sz="2000"/>
            </a:lvl7pPr>
            <a:lvl8pPr marL="3200400" indent="0">
              <a:buNone/>
              <a:defRPr lang="el-GR" sz="2000"/>
            </a:lvl8pPr>
            <a:lvl9pPr marL="3657600" indent="0">
              <a:buNone/>
              <a:defRPr lang="el-GR" sz="2000"/>
            </a:lvl9pPr>
          </a:lstStyle>
          <a:p>
            <a:pPr rtl="0"/>
            <a:r>
              <a:rPr lang="el-GR"/>
              <a:t>Κάντε κλικ στο εικονίδιο για να προσθέσετε εικόνα</a:t>
            </a:r>
            <a:endParaRPr lang="el-GR" dirty="0"/>
          </a:p>
        </p:txBody>
      </p:sp>
      <p:sp>
        <p:nvSpPr>
          <p:cNvPr id="4" name="Θέση κειμένου 3">
            <a:extLst>
              <a:ext uri="{FF2B5EF4-FFF2-40B4-BE49-F238E27FC236}">
                <a16:creationId xmlns:a16="http://schemas.microsoft.com/office/drawing/2014/main" id="{53A30CC9-5F1C-933D-A4C9-7DCE2F039EE1}"/>
              </a:ext>
            </a:extLst>
          </p:cNvPr>
          <p:cNvSpPr>
            <a:spLocks noGrp="1"/>
          </p:cNvSpPr>
          <p:nvPr>
            <p:ph type="body" sz="half" idx="2"/>
          </p:nvPr>
        </p:nvSpPr>
        <p:spPr>
          <a:xfrm>
            <a:off x="839788" y="2057400"/>
            <a:ext cx="3932237" cy="3811588"/>
          </a:xfrm>
        </p:spPr>
        <p:txBody>
          <a:bodyPr rtlCol="0"/>
          <a:lstStyle>
            <a:lvl1pPr marL="0" indent="0">
              <a:buNone/>
              <a:defRPr lang="el-GR" sz="1600"/>
            </a:lvl1pPr>
            <a:lvl2pPr marL="457200" indent="0">
              <a:buNone/>
              <a:defRPr lang="el-GR" sz="1400"/>
            </a:lvl2pPr>
            <a:lvl3pPr marL="914400" indent="0">
              <a:buNone/>
              <a:defRPr lang="el-GR" sz="1200"/>
            </a:lvl3pPr>
            <a:lvl4pPr marL="1371600" indent="0">
              <a:buNone/>
              <a:defRPr lang="el-GR" sz="1000"/>
            </a:lvl4pPr>
            <a:lvl5pPr marL="1828800" indent="0">
              <a:buNone/>
              <a:defRPr lang="el-GR" sz="1000"/>
            </a:lvl5pPr>
            <a:lvl6pPr marL="2286000" indent="0">
              <a:buNone/>
              <a:defRPr lang="el-GR" sz="1000"/>
            </a:lvl6pPr>
            <a:lvl7pPr marL="2743200" indent="0">
              <a:buNone/>
              <a:defRPr lang="el-GR" sz="1000"/>
            </a:lvl7pPr>
            <a:lvl8pPr marL="3200400" indent="0">
              <a:buNone/>
              <a:defRPr lang="el-GR" sz="1000"/>
            </a:lvl8pPr>
            <a:lvl9pPr marL="3657600" indent="0">
              <a:buNone/>
              <a:defRPr lang="el-GR" sz="1000"/>
            </a:lvl9pPr>
          </a:lstStyle>
          <a:p>
            <a:pPr lvl="0" rtl="0"/>
            <a:r>
              <a:rPr lang="el-GR"/>
              <a:t>Στυλ κειμένου υποδείγματος</a:t>
            </a:r>
          </a:p>
        </p:txBody>
      </p:sp>
      <p:sp>
        <p:nvSpPr>
          <p:cNvPr id="8" name="Θέση υποσέλιδου 7">
            <a:extLst>
              <a:ext uri="{FF2B5EF4-FFF2-40B4-BE49-F238E27FC236}">
                <a16:creationId xmlns:a16="http://schemas.microsoft.com/office/drawing/2014/main" id="{04304BF9-EDC8-7868-84C1-6CCB690381DB}"/>
              </a:ext>
            </a:extLst>
          </p:cNvPr>
          <p:cNvSpPr>
            <a:spLocks noGrp="1"/>
          </p:cNvSpPr>
          <p:nvPr>
            <p:ph type="ftr" sz="quarter" idx="10"/>
          </p:nvPr>
        </p:nvSpPr>
        <p:spPr/>
        <p:txBody>
          <a:bodyPr rtlCol="0"/>
          <a:lstStyle>
            <a:defPPr>
              <a:defRPr lang="el-GR"/>
            </a:defPPr>
          </a:lstStyle>
          <a:p>
            <a:pPr rtl="0"/>
            <a:endParaRPr lang="el-GR" dirty="0"/>
          </a:p>
        </p:txBody>
      </p:sp>
      <p:sp>
        <p:nvSpPr>
          <p:cNvPr id="9" name="Θέση αριθμού διαφάνειας 8">
            <a:extLst>
              <a:ext uri="{FF2B5EF4-FFF2-40B4-BE49-F238E27FC236}">
                <a16:creationId xmlns:a16="http://schemas.microsoft.com/office/drawing/2014/main" id="{37FE0970-0DB3-2D10-BEAE-54A52070A1FE}"/>
              </a:ext>
            </a:extLst>
          </p:cNvPr>
          <p:cNvSpPr>
            <a:spLocks noGrp="1"/>
          </p:cNvSpPr>
          <p:nvPr>
            <p:ph type="sldNum" sz="quarter" idx="11"/>
          </p:nvPr>
        </p:nvSpPr>
        <p:spPr/>
        <p:txBody>
          <a:bodyPr rtlCol="0"/>
          <a:lstStyle>
            <a:defPPr>
              <a:defRPr lang="el-GR"/>
            </a:defPPr>
          </a:lstStyle>
          <a:p>
            <a:pPr rtl="0"/>
            <a:fld id="{CC43B8D3-9A08-F84C-9DD4-44948BA52D4B}" type="slidenum">
              <a:rPr lang="el-GR" smtClean="0"/>
              <a:pPr/>
              <a:t>‹#›</a:t>
            </a:fld>
            <a:endParaRPr lang="el-GR" dirty="0"/>
          </a:p>
        </p:txBody>
      </p:sp>
      <p:sp>
        <p:nvSpPr>
          <p:cNvPr id="10" name="Τίτλος 9">
            <a:extLst>
              <a:ext uri="{FF2B5EF4-FFF2-40B4-BE49-F238E27FC236}">
                <a16:creationId xmlns:a16="http://schemas.microsoft.com/office/drawing/2014/main" id="{FC668391-E0E0-74A5-F96F-B67ECAE86D37}"/>
              </a:ext>
            </a:extLst>
          </p:cNvPr>
          <p:cNvSpPr>
            <a:spLocks noGrp="1"/>
          </p:cNvSpPr>
          <p:nvPr>
            <p:ph type="title"/>
          </p:nvPr>
        </p:nvSpPr>
        <p:spPr/>
        <p:txBody>
          <a:bodyPr rtlCol="0"/>
          <a:lstStyle>
            <a:defPPr>
              <a:defRPr lang="el-GR"/>
            </a:defPPr>
          </a:lstStyle>
          <a:p>
            <a:pPr rtl="0"/>
            <a:r>
              <a:rPr lang="el-GR"/>
              <a:t>Κάντε κλικ για να επεξεργαστείτε τον τίτλο υποδείγματος</a:t>
            </a:r>
          </a:p>
        </p:txBody>
      </p:sp>
    </p:spTree>
    <p:extLst>
      <p:ext uri="{BB962C8B-B14F-4D97-AF65-F5344CB8AC3E}">
        <p14:creationId xmlns:p14="http://schemas.microsoft.com/office/powerpoint/2010/main" val="401172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0AE1B9-1C14-F852-2B97-05DAA5F80CD7}"/>
              </a:ext>
            </a:extLst>
          </p:cNvPr>
          <p:cNvSpPr>
            <a:spLocks noGrp="1"/>
          </p:cNvSpPr>
          <p:nvPr>
            <p:ph type="title"/>
          </p:nvPr>
        </p:nvSpPr>
        <p:spPr>
          <a:xfrm>
            <a:off x="603504" y="438912"/>
            <a:ext cx="8762246" cy="1325880"/>
          </a:xfrm>
        </p:spPr>
        <p:txBody>
          <a:bodyPr rtlCol="0"/>
          <a:lstStyle>
            <a:lvl1pPr>
              <a:defRPr lang="el-GR" sz="6600"/>
            </a:lvl1pPr>
          </a:lstStyle>
          <a:p>
            <a:pPr rtl="0"/>
            <a:r>
              <a:rPr lang="el-GR"/>
              <a:t>Κάντε κλικ για να επεξεργαστείτε τον τίτλο υποδείγματος</a:t>
            </a:r>
          </a:p>
        </p:txBody>
      </p:sp>
      <p:sp>
        <p:nvSpPr>
          <p:cNvPr id="8" name="Θέση κειμένου 7">
            <a:extLst>
              <a:ext uri="{FF2B5EF4-FFF2-40B4-BE49-F238E27FC236}">
                <a16:creationId xmlns:a16="http://schemas.microsoft.com/office/drawing/2014/main" id="{A8596636-128C-4D64-E63E-16619F5CDF2C}"/>
              </a:ext>
            </a:extLst>
          </p:cNvPr>
          <p:cNvSpPr>
            <a:spLocks noGrp="1"/>
          </p:cNvSpPr>
          <p:nvPr>
            <p:ph type="body" sz="quarter" idx="13"/>
          </p:nvPr>
        </p:nvSpPr>
        <p:spPr>
          <a:xfrm>
            <a:off x="0" y="1892808"/>
            <a:ext cx="8659368" cy="749808"/>
          </a:xfrm>
          <a:solidFill>
            <a:schemeClr val="accent1">
              <a:lumMod val="75000"/>
            </a:schemeClr>
          </a:solidFill>
        </p:spPr>
        <p:txBody>
          <a:bodyPr lIns="713232" rtlCol="0" anchor="ctr">
            <a:noAutofit/>
          </a:bodyPr>
          <a:lstStyle>
            <a:lvl1pPr marL="0" indent="0">
              <a:buNone/>
              <a:defRPr lang="el-GR" sz="4000">
                <a:solidFill>
                  <a:schemeClr val="bg2"/>
                </a:solidFill>
              </a:defRPr>
            </a:lvl1pPr>
          </a:lstStyle>
          <a:p>
            <a:pPr lvl="0" rtl="0"/>
            <a:r>
              <a:rPr lang="el-GR"/>
              <a:t>Στυλ κειμένου υποδείγματος</a:t>
            </a:r>
          </a:p>
        </p:txBody>
      </p:sp>
      <p:sp>
        <p:nvSpPr>
          <p:cNvPr id="14" name="Θέση κειμένου 13">
            <a:extLst>
              <a:ext uri="{FF2B5EF4-FFF2-40B4-BE49-F238E27FC236}">
                <a16:creationId xmlns:a16="http://schemas.microsoft.com/office/drawing/2014/main" id="{D5E065C5-B7CB-9146-3A7C-A6F39CA9B231}"/>
              </a:ext>
            </a:extLst>
          </p:cNvPr>
          <p:cNvSpPr>
            <a:spLocks noGrp="1"/>
          </p:cNvSpPr>
          <p:nvPr>
            <p:ph type="body" sz="quarter" idx="18" hasCustomPrompt="1"/>
          </p:nvPr>
        </p:nvSpPr>
        <p:spPr>
          <a:xfrm>
            <a:off x="8183880" y="1792224"/>
            <a:ext cx="960120" cy="960120"/>
          </a:xfrm>
          <a:prstGeom prst="ellipse">
            <a:avLst/>
          </a:prstGeom>
          <a:solidFill>
            <a:schemeClr val="accent1">
              <a:lumMod val="75000"/>
            </a:schemeClr>
          </a:solidFill>
          <a:ln w="63500">
            <a:solidFill>
              <a:schemeClr val="bg2"/>
            </a:solidFill>
          </a:ln>
        </p:spPr>
        <p:txBody>
          <a:bodyPr lIns="0" tIns="0" rIns="0" bIns="0" rtlCol="0" anchor="ctr">
            <a:noAutofit/>
          </a:bodyPr>
          <a:lstStyle>
            <a:lvl1pPr marL="0" indent="0" algn="ctr">
              <a:buNone/>
              <a:defRPr lang="el-GR" sz="4000">
                <a:solidFill>
                  <a:schemeClr val="bg2"/>
                </a:solidFill>
              </a:defRPr>
            </a:lvl1pPr>
          </a:lstStyle>
          <a:p>
            <a:pPr lvl="0" rtl="0"/>
            <a:r>
              <a:rPr lang="el-GR"/>
              <a:t>00</a:t>
            </a:r>
          </a:p>
        </p:txBody>
      </p:sp>
      <p:sp>
        <p:nvSpPr>
          <p:cNvPr id="9" name="Θέση κειμένου 7">
            <a:extLst>
              <a:ext uri="{FF2B5EF4-FFF2-40B4-BE49-F238E27FC236}">
                <a16:creationId xmlns:a16="http://schemas.microsoft.com/office/drawing/2014/main" id="{BD0306DB-B174-37A8-719D-C89F9EE1189F}"/>
              </a:ext>
            </a:extLst>
          </p:cNvPr>
          <p:cNvSpPr>
            <a:spLocks noGrp="1"/>
          </p:cNvSpPr>
          <p:nvPr>
            <p:ph type="body" sz="quarter" idx="14"/>
          </p:nvPr>
        </p:nvSpPr>
        <p:spPr>
          <a:xfrm>
            <a:off x="0" y="2891790"/>
            <a:ext cx="8659368" cy="749808"/>
          </a:xfrm>
          <a:solidFill>
            <a:schemeClr val="accent2">
              <a:lumMod val="75000"/>
            </a:schemeClr>
          </a:solidFill>
        </p:spPr>
        <p:txBody>
          <a:bodyPr lIns="713232" rtlCol="0" anchor="ctr">
            <a:noAutofit/>
          </a:bodyPr>
          <a:lstStyle>
            <a:lvl1pPr marL="0" indent="0">
              <a:buNone/>
              <a:defRPr lang="el-GR" sz="4000">
                <a:solidFill>
                  <a:schemeClr val="bg2"/>
                </a:solidFill>
              </a:defRPr>
            </a:lvl1pPr>
          </a:lstStyle>
          <a:p>
            <a:pPr lvl="0" rtl="0"/>
            <a:r>
              <a:rPr lang="el-GR"/>
              <a:t>Στυλ κειμένου υποδείγματος</a:t>
            </a:r>
          </a:p>
        </p:txBody>
      </p:sp>
      <p:sp>
        <p:nvSpPr>
          <p:cNvPr id="15" name="Θέση κειμένου 13">
            <a:extLst>
              <a:ext uri="{FF2B5EF4-FFF2-40B4-BE49-F238E27FC236}">
                <a16:creationId xmlns:a16="http://schemas.microsoft.com/office/drawing/2014/main" id="{D80DBC95-A30E-E3C3-6A02-0DE7F6995B64}"/>
              </a:ext>
            </a:extLst>
          </p:cNvPr>
          <p:cNvSpPr>
            <a:spLocks noGrp="1"/>
          </p:cNvSpPr>
          <p:nvPr>
            <p:ph type="body" sz="quarter" idx="19" hasCustomPrompt="1"/>
          </p:nvPr>
        </p:nvSpPr>
        <p:spPr>
          <a:xfrm>
            <a:off x="8183880" y="2784348"/>
            <a:ext cx="960120" cy="960120"/>
          </a:xfrm>
          <a:prstGeom prst="ellipse">
            <a:avLst/>
          </a:prstGeom>
          <a:solidFill>
            <a:schemeClr val="accent2">
              <a:lumMod val="75000"/>
            </a:schemeClr>
          </a:solidFill>
          <a:ln w="63500">
            <a:solidFill>
              <a:schemeClr val="bg2"/>
            </a:solidFill>
          </a:ln>
        </p:spPr>
        <p:txBody>
          <a:bodyPr lIns="0" tIns="0" rIns="0" bIns="0" rtlCol="0" anchor="ctr">
            <a:noAutofit/>
          </a:bodyPr>
          <a:lstStyle>
            <a:lvl1pPr marL="0" indent="0" algn="ctr">
              <a:buNone/>
              <a:defRPr lang="el-GR" sz="4000">
                <a:solidFill>
                  <a:schemeClr val="bg2"/>
                </a:solidFill>
              </a:defRPr>
            </a:lvl1pPr>
          </a:lstStyle>
          <a:p>
            <a:pPr lvl="0" rtl="0"/>
            <a:r>
              <a:rPr lang="el-GR"/>
              <a:t>00</a:t>
            </a:r>
          </a:p>
        </p:txBody>
      </p:sp>
      <p:sp>
        <p:nvSpPr>
          <p:cNvPr id="10" name="Θέση κειμένου 7">
            <a:extLst>
              <a:ext uri="{FF2B5EF4-FFF2-40B4-BE49-F238E27FC236}">
                <a16:creationId xmlns:a16="http://schemas.microsoft.com/office/drawing/2014/main" id="{CFF0762B-1AD3-943D-F4CC-9D5CF5740539}"/>
              </a:ext>
            </a:extLst>
          </p:cNvPr>
          <p:cNvSpPr>
            <a:spLocks noGrp="1"/>
          </p:cNvSpPr>
          <p:nvPr>
            <p:ph type="body" sz="quarter" idx="15"/>
          </p:nvPr>
        </p:nvSpPr>
        <p:spPr>
          <a:xfrm>
            <a:off x="0" y="3890772"/>
            <a:ext cx="8659368" cy="749808"/>
          </a:xfrm>
          <a:solidFill>
            <a:schemeClr val="accent4">
              <a:lumMod val="75000"/>
            </a:schemeClr>
          </a:solidFill>
        </p:spPr>
        <p:txBody>
          <a:bodyPr lIns="713232" rtlCol="0" anchor="ctr">
            <a:noAutofit/>
          </a:bodyPr>
          <a:lstStyle>
            <a:lvl1pPr marL="0" indent="0">
              <a:buNone/>
              <a:defRPr lang="el-GR" sz="4000">
                <a:solidFill>
                  <a:schemeClr val="bg2"/>
                </a:solidFill>
              </a:defRPr>
            </a:lvl1pPr>
          </a:lstStyle>
          <a:p>
            <a:pPr lvl="0" rtl="0"/>
            <a:r>
              <a:rPr lang="el-GR"/>
              <a:t>Στυλ κειμένου υποδείγματος</a:t>
            </a:r>
          </a:p>
        </p:txBody>
      </p:sp>
      <p:sp>
        <p:nvSpPr>
          <p:cNvPr id="16" name="Θέση κειμένου 13">
            <a:extLst>
              <a:ext uri="{FF2B5EF4-FFF2-40B4-BE49-F238E27FC236}">
                <a16:creationId xmlns:a16="http://schemas.microsoft.com/office/drawing/2014/main" id="{51060427-2619-E83D-D977-65854C7AA35B}"/>
              </a:ext>
            </a:extLst>
          </p:cNvPr>
          <p:cNvSpPr>
            <a:spLocks noGrp="1"/>
          </p:cNvSpPr>
          <p:nvPr>
            <p:ph type="body" sz="quarter" idx="20" hasCustomPrompt="1"/>
          </p:nvPr>
        </p:nvSpPr>
        <p:spPr>
          <a:xfrm>
            <a:off x="8183880" y="3776472"/>
            <a:ext cx="960120" cy="960120"/>
          </a:xfrm>
          <a:prstGeom prst="ellipse">
            <a:avLst/>
          </a:prstGeom>
          <a:solidFill>
            <a:schemeClr val="accent4">
              <a:lumMod val="75000"/>
            </a:schemeClr>
          </a:solidFill>
          <a:ln w="63500">
            <a:solidFill>
              <a:schemeClr val="bg2"/>
            </a:solidFill>
          </a:ln>
        </p:spPr>
        <p:txBody>
          <a:bodyPr lIns="0" tIns="0" rIns="0" bIns="0" rtlCol="0" anchor="ctr">
            <a:noAutofit/>
          </a:bodyPr>
          <a:lstStyle>
            <a:lvl1pPr marL="0" indent="0" algn="ctr">
              <a:buNone/>
              <a:defRPr lang="el-GR" sz="4000">
                <a:solidFill>
                  <a:schemeClr val="bg2"/>
                </a:solidFill>
              </a:defRPr>
            </a:lvl1pPr>
          </a:lstStyle>
          <a:p>
            <a:pPr lvl="0" rtl="0"/>
            <a:r>
              <a:rPr lang="el-GR"/>
              <a:t>00</a:t>
            </a:r>
          </a:p>
        </p:txBody>
      </p:sp>
      <p:sp>
        <p:nvSpPr>
          <p:cNvPr id="11" name="Θέση κειμένου 7">
            <a:extLst>
              <a:ext uri="{FF2B5EF4-FFF2-40B4-BE49-F238E27FC236}">
                <a16:creationId xmlns:a16="http://schemas.microsoft.com/office/drawing/2014/main" id="{8B28E366-646A-5633-0E0C-1BB99B27FDDB}"/>
              </a:ext>
            </a:extLst>
          </p:cNvPr>
          <p:cNvSpPr>
            <a:spLocks noGrp="1"/>
          </p:cNvSpPr>
          <p:nvPr>
            <p:ph type="body" sz="quarter" idx="16"/>
          </p:nvPr>
        </p:nvSpPr>
        <p:spPr>
          <a:xfrm>
            <a:off x="0" y="4889754"/>
            <a:ext cx="8659368" cy="749808"/>
          </a:xfrm>
          <a:solidFill>
            <a:schemeClr val="tx1">
              <a:lumMod val="90000"/>
              <a:lumOff val="10000"/>
            </a:schemeClr>
          </a:solidFill>
        </p:spPr>
        <p:txBody>
          <a:bodyPr lIns="713232" rtlCol="0" anchor="ctr">
            <a:noAutofit/>
          </a:bodyPr>
          <a:lstStyle>
            <a:lvl1pPr marL="0" indent="0">
              <a:buNone/>
              <a:defRPr lang="el-GR" sz="4000">
                <a:solidFill>
                  <a:schemeClr val="bg2"/>
                </a:solidFill>
              </a:defRPr>
            </a:lvl1pPr>
          </a:lstStyle>
          <a:p>
            <a:pPr lvl="0" rtl="0"/>
            <a:r>
              <a:rPr lang="el-GR"/>
              <a:t>Στυλ κειμένου υποδείγματος</a:t>
            </a:r>
          </a:p>
        </p:txBody>
      </p:sp>
      <p:sp>
        <p:nvSpPr>
          <p:cNvPr id="17" name="Θέση κειμένου 13">
            <a:extLst>
              <a:ext uri="{FF2B5EF4-FFF2-40B4-BE49-F238E27FC236}">
                <a16:creationId xmlns:a16="http://schemas.microsoft.com/office/drawing/2014/main" id="{2A38A746-8D71-1D08-BD7B-347D1E598542}"/>
              </a:ext>
            </a:extLst>
          </p:cNvPr>
          <p:cNvSpPr>
            <a:spLocks noGrp="1"/>
          </p:cNvSpPr>
          <p:nvPr>
            <p:ph type="body" sz="quarter" idx="21" hasCustomPrompt="1"/>
          </p:nvPr>
        </p:nvSpPr>
        <p:spPr>
          <a:xfrm>
            <a:off x="8183880" y="4768596"/>
            <a:ext cx="960120" cy="960120"/>
          </a:xfrm>
          <a:prstGeom prst="ellipse">
            <a:avLst/>
          </a:prstGeom>
          <a:solidFill>
            <a:schemeClr val="tx2"/>
          </a:solidFill>
          <a:ln w="63500">
            <a:solidFill>
              <a:schemeClr val="bg2"/>
            </a:solidFill>
          </a:ln>
        </p:spPr>
        <p:txBody>
          <a:bodyPr lIns="0" tIns="0" rIns="0" bIns="0" rtlCol="0" anchor="ctr">
            <a:noAutofit/>
          </a:bodyPr>
          <a:lstStyle>
            <a:lvl1pPr marL="0" indent="0" algn="ctr">
              <a:buNone/>
              <a:defRPr lang="el-GR" sz="4000">
                <a:solidFill>
                  <a:schemeClr val="bg2"/>
                </a:solidFill>
              </a:defRPr>
            </a:lvl1pPr>
          </a:lstStyle>
          <a:p>
            <a:pPr lvl="0" rtl="0"/>
            <a:r>
              <a:rPr lang="el-GR"/>
              <a:t>00</a:t>
            </a:r>
          </a:p>
        </p:txBody>
      </p:sp>
      <p:sp>
        <p:nvSpPr>
          <p:cNvPr id="12" name="Θέση κειμένου 7">
            <a:extLst>
              <a:ext uri="{FF2B5EF4-FFF2-40B4-BE49-F238E27FC236}">
                <a16:creationId xmlns:a16="http://schemas.microsoft.com/office/drawing/2014/main" id="{CB500DDB-4549-EAE1-1AA8-DBD382D2B9AB}"/>
              </a:ext>
            </a:extLst>
          </p:cNvPr>
          <p:cNvSpPr>
            <a:spLocks noGrp="1"/>
          </p:cNvSpPr>
          <p:nvPr>
            <p:ph type="body" sz="quarter" idx="17"/>
          </p:nvPr>
        </p:nvSpPr>
        <p:spPr>
          <a:xfrm>
            <a:off x="0" y="5888736"/>
            <a:ext cx="8659368" cy="749808"/>
          </a:xfrm>
          <a:solidFill>
            <a:schemeClr val="accent3">
              <a:lumMod val="75000"/>
            </a:schemeClr>
          </a:solidFill>
        </p:spPr>
        <p:txBody>
          <a:bodyPr lIns="713232" rtlCol="0" anchor="ctr">
            <a:noAutofit/>
          </a:bodyPr>
          <a:lstStyle>
            <a:lvl1pPr marL="0" indent="0">
              <a:buNone/>
              <a:defRPr lang="el-GR" sz="4000">
                <a:solidFill>
                  <a:schemeClr val="bg2"/>
                </a:solidFill>
              </a:defRPr>
            </a:lvl1pPr>
          </a:lstStyle>
          <a:p>
            <a:pPr lvl="0" rtl="0"/>
            <a:r>
              <a:rPr lang="el-GR"/>
              <a:t>Στυλ κειμένου υποδείγματος</a:t>
            </a:r>
          </a:p>
        </p:txBody>
      </p:sp>
      <p:sp>
        <p:nvSpPr>
          <p:cNvPr id="18" name="Θέση κειμένου 13">
            <a:extLst>
              <a:ext uri="{FF2B5EF4-FFF2-40B4-BE49-F238E27FC236}">
                <a16:creationId xmlns:a16="http://schemas.microsoft.com/office/drawing/2014/main" id="{EC619F49-49DD-DF7B-37A0-6104FF3C2B30}"/>
              </a:ext>
            </a:extLst>
          </p:cNvPr>
          <p:cNvSpPr>
            <a:spLocks noGrp="1"/>
          </p:cNvSpPr>
          <p:nvPr>
            <p:ph type="body" sz="quarter" idx="22" hasCustomPrompt="1"/>
          </p:nvPr>
        </p:nvSpPr>
        <p:spPr>
          <a:xfrm>
            <a:off x="8183880" y="5760720"/>
            <a:ext cx="960120" cy="960120"/>
          </a:xfrm>
          <a:prstGeom prst="ellipse">
            <a:avLst/>
          </a:prstGeom>
          <a:solidFill>
            <a:schemeClr val="accent3">
              <a:lumMod val="75000"/>
            </a:schemeClr>
          </a:solidFill>
          <a:ln w="63500">
            <a:solidFill>
              <a:schemeClr val="bg2"/>
            </a:solidFill>
          </a:ln>
        </p:spPr>
        <p:txBody>
          <a:bodyPr lIns="0" tIns="0" rIns="0" bIns="0" rtlCol="0" anchor="ctr">
            <a:noAutofit/>
          </a:bodyPr>
          <a:lstStyle>
            <a:lvl1pPr marL="0" indent="0" algn="ctr">
              <a:buNone/>
              <a:defRPr lang="el-GR" sz="4000">
                <a:solidFill>
                  <a:schemeClr val="bg2"/>
                </a:solidFill>
              </a:defRPr>
            </a:lvl1pPr>
          </a:lstStyle>
          <a:p>
            <a:pPr lvl="0" rtl="0"/>
            <a:r>
              <a:rPr lang="el-GR"/>
              <a:t>00</a:t>
            </a:r>
          </a:p>
        </p:txBody>
      </p:sp>
    </p:spTree>
    <p:extLst>
      <p:ext uri="{BB962C8B-B14F-4D97-AF65-F5344CB8AC3E}">
        <p14:creationId xmlns:p14="http://schemas.microsoft.com/office/powerpoint/2010/main" val="316196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3" name="Freeform: Shape 22" hidden="1">
            <a:extLst>
              <a:ext uri="{FF2B5EF4-FFF2-40B4-BE49-F238E27FC236}">
                <a16:creationId xmlns:a16="http://schemas.microsoft.com/office/drawing/2014/main" id="{25EA7C35-FF1A-FBFD-05A2-718EB0D16B65}"/>
              </a:ext>
            </a:extLst>
          </p:cNvPr>
          <p:cNvSpPr/>
          <p:nvPr/>
        </p:nvSpPr>
        <p:spPr>
          <a:xfrm>
            <a:off x="233681" y="2011679"/>
            <a:ext cx="3195438" cy="3286867"/>
          </a:xfrm>
          <a:custGeom>
            <a:avLst/>
            <a:gdLst>
              <a:gd name="connsiteX0" fmla="*/ 2213 w 9357201"/>
              <a:gd name="connsiteY0" fmla="*/ -650 h 3276674"/>
              <a:gd name="connsiteX1" fmla="*/ 8009370 w 9357201"/>
              <a:gd name="connsiteY1" fmla="*/ -650 h 3276674"/>
              <a:gd name="connsiteX2" fmla="*/ 9359415 w 9357201"/>
              <a:gd name="connsiteY2" fmla="*/ 1355860 h 3276674"/>
              <a:gd name="connsiteX3" fmla="*/ 9359415 w 9357201"/>
              <a:gd name="connsiteY3" fmla="*/ 3276024 h 3276674"/>
              <a:gd name="connsiteX0" fmla="*/ 0 w 9357202"/>
              <a:gd name="connsiteY0" fmla="*/ 33 h 3276707"/>
              <a:gd name="connsiteX1" fmla="*/ 5765524 w 9357202"/>
              <a:gd name="connsiteY1" fmla="*/ 0 h 3276707"/>
              <a:gd name="connsiteX2" fmla="*/ 8007157 w 9357202"/>
              <a:gd name="connsiteY2" fmla="*/ 33 h 3276707"/>
              <a:gd name="connsiteX3" fmla="*/ 9357202 w 9357202"/>
              <a:gd name="connsiteY3" fmla="*/ 1356543 h 3276707"/>
              <a:gd name="connsiteX4" fmla="*/ 9357202 w 9357202"/>
              <a:gd name="connsiteY4" fmla="*/ 3276707 h 3276707"/>
              <a:gd name="connsiteX0" fmla="*/ 0 w 3591678"/>
              <a:gd name="connsiteY0" fmla="*/ 0 h 3276707"/>
              <a:gd name="connsiteX1" fmla="*/ 2241633 w 3591678"/>
              <a:gd name="connsiteY1" fmla="*/ 33 h 3276707"/>
              <a:gd name="connsiteX2" fmla="*/ 3591678 w 3591678"/>
              <a:gd name="connsiteY2" fmla="*/ 1356543 h 3276707"/>
              <a:gd name="connsiteX3" fmla="*/ 3591678 w 3591678"/>
              <a:gd name="connsiteY3" fmla="*/ 3276707 h 3276707"/>
              <a:gd name="connsiteX0" fmla="*/ 0 w 3408798"/>
              <a:gd name="connsiteY0" fmla="*/ 0 h 3276707"/>
              <a:gd name="connsiteX1" fmla="*/ 2058753 w 3408798"/>
              <a:gd name="connsiteY1" fmla="*/ 33 h 3276707"/>
              <a:gd name="connsiteX2" fmla="*/ 3408798 w 3408798"/>
              <a:gd name="connsiteY2" fmla="*/ 1356543 h 3276707"/>
              <a:gd name="connsiteX3" fmla="*/ 3408798 w 3408798"/>
              <a:gd name="connsiteY3" fmla="*/ 3276707 h 3276707"/>
              <a:gd name="connsiteX0" fmla="*/ 0 w 3225918"/>
              <a:gd name="connsiteY0" fmla="*/ 0 h 3286867"/>
              <a:gd name="connsiteX1" fmla="*/ 1875873 w 3225918"/>
              <a:gd name="connsiteY1" fmla="*/ 10193 h 3286867"/>
              <a:gd name="connsiteX2" fmla="*/ 3225918 w 3225918"/>
              <a:gd name="connsiteY2" fmla="*/ 1366703 h 3286867"/>
              <a:gd name="connsiteX3" fmla="*/ 3225918 w 3225918"/>
              <a:gd name="connsiteY3" fmla="*/ 3286867 h 3286867"/>
              <a:gd name="connsiteX0" fmla="*/ 0 w 3195438"/>
              <a:gd name="connsiteY0" fmla="*/ 0 h 3286867"/>
              <a:gd name="connsiteX1" fmla="*/ 1845393 w 3195438"/>
              <a:gd name="connsiteY1" fmla="*/ 10193 h 3286867"/>
              <a:gd name="connsiteX2" fmla="*/ 3195438 w 3195438"/>
              <a:gd name="connsiteY2" fmla="*/ 1366703 h 3286867"/>
              <a:gd name="connsiteX3" fmla="*/ 3195438 w 3195438"/>
              <a:gd name="connsiteY3" fmla="*/ 3286867 h 3286867"/>
            </a:gdLst>
            <a:ahLst/>
            <a:cxnLst>
              <a:cxn ang="0">
                <a:pos x="connsiteX0" y="connsiteY0"/>
              </a:cxn>
              <a:cxn ang="0">
                <a:pos x="connsiteX1" y="connsiteY1"/>
              </a:cxn>
              <a:cxn ang="0">
                <a:pos x="connsiteX2" y="connsiteY2"/>
              </a:cxn>
              <a:cxn ang="0">
                <a:pos x="connsiteX3" y="connsiteY3"/>
              </a:cxn>
            </a:cxnLst>
            <a:rect l="l" t="t" r="r" b="b"/>
            <a:pathLst>
              <a:path w="3195438" h="3286867">
                <a:moveTo>
                  <a:pt x="0" y="0"/>
                </a:moveTo>
                <a:lnTo>
                  <a:pt x="1845393" y="10193"/>
                </a:lnTo>
                <a:cubicBezTo>
                  <a:pt x="2591000" y="10193"/>
                  <a:pt x="3195438" y="617523"/>
                  <a:pt x="3195438" y="1366703"/>
                </a:cubicBezTo>
                <a:lnTo>
                  <a:pt x="3195438" y="3286867"/>
                </a:lnTo>
              </a:path>
            </a:pathLst>
          </a:custGeom>
          <a:noFill/>
          <a:ln w="510466" cap="sq">
            <a:solidFill>
              <a:srgbClr val="00AA59"/>
            </a:solidFill>
            <a:prstDash val="solid"/>
            <a:round/>
          </a:ln>
        </p:spPr>
        <p:txBody>
          <a:bodyPr rtlCol="0" anchor="ctr"/>
          <a:lstStyle>
            <a:defPPr>
              <a:defRPr lang="el-GR"/>
            </a:defPPr>
          </a:lstStyle>
          <a:p>
            <a:pPr rtl="0"/>
            <a:endParaRPr lang="el-GR" dirty="0"/>
          </a:p>
        </p:txBody>
      </p:sp>
      <p:sp>
        <p:nvSpPr>
          <p:cNvPr id="24" name="Freeform: Shape 23" hidden="1">
            <a:extLst>
              <a:ext uri="{FF2B5EF4-FFF2-40B4-BE49-F238E27FC236}">
                <a16:creationId xmlns:a16="http://schemas.microsoft.com/office/drawing/2014/main" id="{B09E8213-E4A1-3E30-9198-8B68ABEE82B8}"/>
              </a:ext>
            </a:extLst>
          </p:cNvPr>
          <p:cNvSpPr/>
          <p:nvPr/>
        </p:nvSpPr>
        <p:spPr>
          <a:xfrm>
            <a:off x="3429117" y="4725899"/>
            <a:ext cx="8510941" cy="1366196"/>
          </a:xfrm>
          <a:custGeom>
            <a:avLst/>
            <a:gdLst>
              <a:gd name="connsiteX0" fmla="*/ 10980107 w 10977893"/>
              <a:gd name="connsiteY0" fmla="*/ -650 h 1365979"/>
              <a:gd name="connsiteX1" fmla="*/ 10980107 w 10977893"/>
              <a:gd name="connsiteY1" fmla="*/ 789104 h 1365979"/>
              <a:gd name="connsiteX2" fmla="*/ 10357989 w 10977893"/>
              <a:gd name="connsiteY2" fmla="*/ 1365329 h 1365979"/>
              <a:gd name="connsiteX3" fmla="*/ 624331 w 10977893"/>
              <a:gd name="connsiteY3" fmla="*/ 1365329 h 1365979"/>
              <a:gd name="connsiteX4" fmla="*/ 2213 w 10977893"/>
              <a:gd name="connsiteY4" fmla="*/ 789104 h 1365979"/>
              <a:gd name="connsiteX5" fmla="*/ 2213 w 10977893"/>
              <a:gd name="connsiteY5" fmla="*/ -650 h 1365979"/>
              <a:gd name="connsiteX0" fmla="*/ 10977894 w 10977894"/>
              <a:gd name="connsiteY0" fmla="*/ 0 h 1365979"/>
              <a:gd name="connsiteX1" fmla="*/ 10977894 w 10977894"/>
              <a:gd name="connsiteY1" fmla="*/ 789754 h 1365979"/>
              <a:gd name="connsiteX2" fmla="*/ 10355776 w 10977894"/>
              <a:gd name="connsiteY2" fmla="*/ 1365979 h 1365979"/>
              <a:gd name="connsiteX3" fmla="*/ 8724301 w 10977894"/>
              <a:gd name="connsiteY3" fmla="*/ 1362386 h 1365979"/>
              <a:gd name="connsiteX4" fmla="*/ 622118 w 10977894"/>
              <a:gd name="connsiteY4" fmla="*/ 1365979 h 1365979"/>
              <a:gd name="connsiteX5" fmla="*/ 0 w 10977894"/>
              <a:gd name="connsiteY5" fmla="*/ 789754 h 1365979"/>
              <a:gd name="connsiteX6" fmla="*/ 0 w 10977894"/>
              <a:gd name="connsiteY6" fmla="*/ 0 h 1365979"/>
              <a:gd name="connsiteX0" fmla="*/ 10977894 w 10977894"/>
              <a:gd name="connsiteY0" fmla="*/ 789754 h 1365979"/>
              <a:gd name="connsiteX1" fmla="*/ 10355776 w 10977894"/>
              <a:gd name="connsiteY1" fmla="*/ 1365979 h 1365979"/>
              <a:gd name="connsiteX2" fmla="*/ 8724301 w 10977894"/>
              <a:gd name="connsiteY2" fmla="*/ 1362386 h 1365979"/>
              <a:gd name="connsiteX3" fmla="*/ 622118 w 10977894"/>
              <a:gd name="connsiteY3" fmla="*/ 1365979 h 1365979"/>
              <a:gd name="connsiteX4" fmla="*/ 0 w 10977894"/>
              <a:gd name="connsiteY4" fmla="*/ 789754 h 1365979"/>
              <a:gd name="connsiteX5" fmla="*/ 0 w 10977894"/>
              <a:gd name="connsiteY5" fmla="*/ 0 h 1365979"/>
              <a:gd name="connsiteX0" fmla="*/ 10355776 w 10355776"/>
              <a:gd name="connsiteY0" fmla="*/ 1365979 h 1365979"/>
              <a:gd name="connsiteX1" fmla="*/ 8724301 w 10355776"/>
              <a:gd name="connsiteY1" fmla="*/ 1362386 h 1365979"/>
              <a:gd name="connsiteX2" fmla="*/ 622118 w 10355776"/>
              <a:gd name="connsiteY2" fmla="*/ 1365979 h 1365979"/>
              <a:gd name="connsiteX3" fmla="*/ 0 w 10355776"/>
              <a:gd name="connsiteY3" fmla="*/ 789754 h 1365979"/>
              <a:gd name="connsiteX4" fmla="*/ 0 w 10355776"/>
              <a:gd name="connsiteY4" fmla="*/ 0 h 1365979"/>
              <a:gd name="connsiteX0" fmla="*/ 8724301 w 8724301"/>
              <a:gd name="connsiteY0" fmla="*/ 1362386 h 1365979"/>
              <a:gd name="connsiteX1" fmla="*/ 622118 w 8724301"/>
              <a:gd name="connsiteY1" fmla="*/ 1365979 h 1365979"/>
              <a:gd name="connsiteX2" fmla="*/ 0 w 8724301"/>
              <a:gd name="connsiteY2" fmla="*/ 789754 h 1365979"/>
              <a:gd name="connsiteX3" fmla="*/ 0 w 8724301"/>
              <a:gd name="connsiteY3" fmla="*/ 0 h 1365979"/>
              <a:gd name="connsiteX0" fmla="*/ 8510941 w 8510941"/>
              <a:gd name="connsiteY0" fmla="*/ 1366196 h 1366196"/>
              <a:gd name="connsiteX1" fmla="*/ 622118 w 8510941"/>
              <a:gd name="connsiteY1" fmla="*/ 1365979 h 1366196"/>
              <a:gd name="connsiteX2" fmla="*/ 0 w 8510941"/>
              <a:gd name="connsiteY2" fmla="*/ 789754 h 1366196"/>
              <a:gd name="connsiteX3" fmla="*/ 0 w 8510941"/>
              <a:gd name="connsiteY3" fmla="*/ 0 h 1366196"/>
            </a:gdLst>
            <a:ahLst/>
            <a:cxnLst>
              <a:cxn ang="0">
                <a:pos x="connsiteX0" y="connsiteY0"/>
              </a:cxn>
              <a:cxn ang="0">
                <a:pos x="connsiteX1" y="connsiteY1"/>
              </a:cxn>
              <a:cxn ang="0">
                <a:pos x="connsiteX2" y="connsiteY2"/>
              </a:cxn>
              <a:cxn ang="0">
                <a:pos x="connsiteX3" y="connsiteY3"/>
              </a:cxn>
            </a:cxnLst>
            <a:rect l="l" t="t" r="r" b="b"/>
            <a:pathLst>
              <a:path w="8510941" h="1366196">
                <a:moveTo>
                  <a:pt x="8510941" y="1366196"/>
                </a:moveTo>
                <a:lnTo>
                  <a:pt x="622118" y="1365979"/>
                </a:lnTo>
                <a:cubicBezTo>
                  <a:pt x="278520" y="1365979"/>
                  <a:pt x="0" y="1107979"/>
                  <a:pt x="0" y="789754"/>
                </a:cubicBezTo>
                <a:lnTo>
                  <a:pt x="0" y="0"/>
                </a:lnTo>
              </a:path>
            </a:pathLst>
          </a:custGeom>
          <a:noFill/>
          <a:ln w="510466" cap="sq">
            <a:solidFill>
              <a:srgbClr val="00AA59"/>
            </a:solidFill>
            <a:prstDash val="solid"/>
            <a:round/>
          </a:ln>
        </p:spPr>
        <p:txBody>
          <a:bodyPr rtlCol="0" anchor="ctr"/>
          <a:lstStyle>
            <a:defPPr>
              <a:defRPr lang="el-GR"/>
            </a:defPPr>
          </a:lstStyle>
          <a:p>
            <a:pPr rtl="0"/>
            <a:endParaRPr lang="el-GR" dirty="0"/>
          </a:p>
        </p:txBody>
      </p:sp>
      <p:pic>
        <p:nvPicPr>
          <p:cNvPr id="11" name="Γραφικό 10">
            <a:extLst>
              <a:ext uri="{FF2B5EF4-FFF2-40B4-BE49-F238E27FC236}">
                <a16:creationId xmlns:a16="http://schemas.microsoft.com/office/drawing/2014/main" id="{A67CFF6C-EDBA-8B95-5C93-0B4BB5939B8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507" r="12032"/>
          <a:stretch/>
        </p:blipFill>
        <p:spPr>
          <a:xfrm>
            <a:off x="0" y="1779373"/>
            <a:ext cx="12192000" cy="4583992"/>
          </a:xfrm>
          <a:custGeom>
            <a:avLst/>
            <a:gdLst>
              <a:gd name="connsiteX0" fmla="*/ 0 w 12192000"/>
              <a:gd name="connsiteY0" fmla="*/ 0 h 4583992"/>
              <a:gd name="connsiteX1" fmla="*/ 12192000 w 12192000"/>
              <a:gd name="connsiteY1" fmla="*/ 0 h 4583992"/>
              <a:gd name="connsiteX2" fmla="*/ 12192000 w 12192000"/>
              <a:gd name="connsiteY2" fmla="*/ 2190264 h 4583992"/>
              <a:gd name="connsiteX3" fmla="*/ 12187938 w 12192000"/>
              <a:gd name="connsiteY3" fmla="*/ 2190264 h 4583992"/>
              <a:gd name="connsiteX4" fmla="*/ 12187938 w 12192000"/>
              <a:gd name="connsiteY4" fmla="*/ 4583992 h 4583992"/>
              <a:gd name="connsiteX5" fmla="*/ 0 w 12192000"/>
              <a:gd name="connsiteY5" fmla="*/ 4583992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583992">
                <a:moveTo>
                  <a:pt x="0" y="0"/>
                </a:moveTo>
                <a:lnTo>
                  <a:pt x="12192000" y="0"/>
                </a:lnTo>
                <a:lnTo>
                  <a:pt x="12192000" y="2190264"/>
                </a:lnTo>
                <a:lnTo>
                  <a:pt x="12187938" y="2190264"/>
                </a:lnTo>
                <a:lnTo>
                  <a:pt x="12187938" y="4583992"/>
                </a:lnTo>
                <a:lnTo>
                  <a:pt x="0" y="4583992"/>
                </a:lnTo>
                <a:close/>
              </a:path>
            </a:pathLst>
          </a:custGeom>
        </p:spPr>
      </p:pic>
      <p:sp>
        <p:nvSpPr>
          <p:cNvPr id="18" name="Έλλειψη 17">
            <a:extLst>
              <a:ext uri="{FF2B5EF4-FFF2-40B4-BE49-F238E27FC236}">
                <a16:creationId xmlns:a16="http://schemas.microsoft.com/office/drawing/2014/main" id="{1FEFD686-81C7-A517-F1C0-0C3D3EF340F2}"/>
              </a:ext>
            </a:extLst>
          </p:cNvPr>
          <p:cNvSpPr/>
          <p:nvPr/>
        </p:nvSpPr>
        <p:spPr>
          <a:xfrm>
            <a:off x="767250" y="3628115"/>
            <a:ext cx="1628275" cy="1628275"/>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pic>
        <p:nvPicPr>
          <p:cNvPr id="10" name="Γραφικό 9">
            <a:extLst>
              <a:ext uri="{FF2B5EF4-FFF2-40B4-BE49-F238E27FC236}">
                <a16:creationId xmlns:a16="http://schemas.microsoft.com/office/drawing/2014/main" id="{6032612E-888F-3F52-2DF9-1A7FC1C338A3}"/>
              </a:ext>
            </a:extLst>
          </p:cNvPr>
          <p:cNvPicPr>
            <a:picLocks noChangeAspect="1"/>
          </p:cNvPicPr>
          <p:nvPr/>
        </p:nvPicPr>
        <p:blipFill>
          <a:blip r:embed="rId4">
            <a:extLst>
              <a:ext uri="{96DAC541-7B7A-43D3-8B79-37D633B846F1}">
                <asvg:svgBlip xmlns:asvg="http://schemas.microsoft.com/office/drawing/2016/SVG/main" r:embed="rId5"/>
              </a:ext>
            </a:extLst>
          </a:blip>
          <a:srcRect b="72707"/>
          <a:stretch>
            <a:fillRect/>
          </a:stretch>
        </p:blipFill>
        <p:spPr>
          <a:xfrm>
            <a:off x="5315713" y="5020135"/>
            <a:ext cx="6718341" cy="1871772"/>
          </a:xfrm>
          <a:custGeom>
            <a:avLst/>
            <a:gdLst>
              <a:gd name="connsiteX0" fmla="*/ 0 w 6718341"/>
              <a:gd name="connsiteY0" fmla="*/ 0 h 1871772"/>
              <a:gd name="connsiteX1" fmla="*/ 6718341 w 6718341"/>
              <a:gd name="connsiteY1" fmla="*/ 0 h 1871772"/>
              <a:gd name="connsiteX2" fmla="*/ 6718341 w 6718341"/>
              <a:gd name="connsiteY2" fmla="*/ 1871772 h 1871772"/>
              <a:gd name="connsiteX3" fmla="*/ 0 w 6718341"/>
              <a:gd name="connsiteY3" fmla="*/ 1871772 h 1871772"/>
            </a:gdLst>
            <a:ahLst/>
            <a:cxnLst>
              <a:cxn ang="0">
                <a:pos x="connsiteX0" y="connsiteY0"/>
              </a:cxn>
              <a:cxn ang="0">
                <a:pos x="connsiteX1" y="connsiteY1"/>
              </a:cxn>
              <a:cxn ang="0">
                <a:pos x="connsiteX2" y="connsiteY2"/>
              </a:cxn>
              <a:cxn ang="0">
                <a:pos x="connsiteX3" y="connsiteY3"/>
              </a:cxn>
            </a:cxnLst>
            <a:rect l="l" t="t" r="r" b="b"/>
            <a:pathLst>
              <a:path w="6718341" h="1871772">
                <a:moveTo>
                  <a:pt x="0" y="0"/>
                </a:moveTo>
                <a:lnTo>
                  <a:pt x="6718341" y="0"/>
                </a:lnTo>
                <a:lnTo>
                  <a:pt x="6718341" y="1871772"/>
                </a:lnTo>
                <a:lnTo>
                  <a:pt x="0" y="1871772"/>
                </a:lnTo>
                <a:close/>
              </a:path>
            </a:pathLst>
          </a:custGeom>
        </p:spPr>
      </p:pic>
      <p:sp>
        <p:nvSpPr>
          <p:cNvPr id="12" name="Έλλειψη 11">
            <a:extLst>
              <a:ext uri="{FF2B5EF4-FFF2-40B4-BE49-F238E27FC236}">
                <a16:creationId xmlns:a16="http://schemas.microsoft.com/office/drawing/2014/main" id="{3CA6479C-DB58-C182-DA46-646A89A79A6F}"/>
              </a:ext>
            </a:extLst>
          </p:cNvPr>
          <p:cNvSpPr/>
          <p:nvPr/>
        </p:nvSpPr>
        <p:spPr>
          <a:xfrm>
            <a:off x="11469607" y="5904458"/>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14" name="Έλλειψη 13">
            <a:extLst>
              <a:ext uri="{FF2B5EF4-FFF2-40B4-BE49-F238E27FC236}">
                <a16:creationId xmlns:a16="http://schemas.microsoft.com/office/drawing/2014/main" id="{940F0BF7-907A-B0C3-5845-78EDA851891C}"/>
              </a:ext>
            </a:extLst>
          </p:cNvPr>
          <p:cNvSpPr/>
          <p:nvPr/>
        </p:nvSpPr>
        <p:spPr>
          <a:xfrm>
            <a:off x="3000866" y="2411479"/>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pic>
        <p:nvPicPr>
          <p:cNvPr id="16" name="Γραφικό 15">
            <a:extLst>
              <a:ext uri="{FF2B5EF4-FFF2-40B4-BE49-F238E27FC236}">
                <a16:creationId xmlns:a16="http://schemas.microsoft.com/office/drawing/2014/main" id="{5D287EAB-26E8-C8AF-6CB0-D37B7CB370E0}"/>
              </a:ext>
            </a:extLst>
          </p:cNvPr>
          <p:cNvPicPr>
            <a:picLocks noChangeAspect="1"/>
          </p:cNvPicPr>
          <p:nvPr/>
        </p:nvPicPr>
        <p:blipFill>
          <a:blip r:embed="rId6">
            <a:extLst>
              <a:ext uri="{96DAC541-7B7A-43D3-8B79-37D633B846F1}">
                <asvg:svgBlip xmlns:asvg="http://schemas.microsoft.com/office/drawing/2016/SVG/main" r:embed="rId7"/>
              </a:ext>
            </a:extLst>
          </a:blip>
          <a:srcRect l="14165" t="77500"/>
          <a:stretch>
            <a:fillRect/>
          </a:stretch>
        </p:blipFill>
        <p:spPr>
          <a:xfrm flipH="1">
            <a:off x="7732665" y="0"/>
            <a:ext cx="4459335" cy="1543022"/>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2" name="Τίτλος 1">
            <a:extLst>
              <a:ext uri="{FF2B5EF4-FFF2-40B4-BE49-F238E27FC236}">
                <a16:creationId xmlns:a16="http://schemas.microsoft.com/office/drawing/2014/main" id="{5EF5323F-6D74-29FA-F04C-027DF28091E4}"/>
              </a:ext>
            </a:extLst>
          </p:cNvPr>
          <p:cNvSpPr>
            <a:spLocks noGrp="1"/>
          </p:cNvSpPr>
          <p:nvPr>
            <p:ph type="title"/>
          </p:nvPr>
        </p:nvSpPr>
        <p:spPr>
          <a:xfrm>
            <a:off x="5952744" y="2304288"/>
            <a:ext cx="5513832" cy="2432304"/>
          </a:xfrm>
        </p:spPr>
        <p:txBody>
          <a:bodyPr rtlCol="0" anchor="t">
            <a:noAutofit/>
          </a:bodyPr>
          <a:lstStyle>
            <a:lvl1pPr>
              <a:defRPr lang="el-GR" sz="6600"/>
            </a:lvl1pPr>
          </a:lstStyle>
          <a:p>
            <a:pPr rtl="0"/>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E354F95-4CC9-871D-2B3D-873AB0B21342}"/>
              </a:ext>
            </a:extLst>
          </p:cNvPr>
          <p:cNvSpPr>
            <a:spLocks noGrp="1"/>
          </p:cNvSpPr>
          <p:nvPr>
            <p:ph type="body" idx="1"/>
          </p:nvPr>
        </p:nvSpPr>
        <p:spPr>
          <a:xfrm>
            <a:off x="5952744" y="1885193"/>
            <a:ext cx="5943600" cy="411480"/>
          </a:xfrm>
        </p:spPr>
        <p:txBody>
          <a:bodyPr rtlCol="0"/>
          <a:lstStyle>
            <a:lvl1pPr marL="0" indent="0">
              <a:buNone/>
              <a:defRPr lang="el-GR" sz="2400">
                <a:solidFill>
                  <a:schemeClr val="tx1"/>
                </a:solidFill>
              </a:defRPr>
            </a:lvl1pPr>
            <a:lvl2pPr marL="457200" indent="0">
              <a:buNone/>
              <a:defRPr lang="el-GR" sz="2000">
                <a:solidFill>
                  <a:schemeClr val="tx1">
                    <a:tint val="75000"/>
                  </a:schemeClr>
                </a:solidFill>
              </a:defRPr>
            </a:lvl2pPr>
            <a:lvl3pPr marL="914400" indent="0">
              <a:buNone/>
              <a:defRPr lang="el-GR" sz="1800">
                <a:solidFill>
                  <a:schemeClr val="tx1">
                    <a:tint val="75000"/>
                  </a:schemeClr>
                </a:solidFill>
              </a:defRPr>
            </a:lvl3pPr>
            <a:lvl4pPr marL="1371600" indent="0">
              <a:buNone/>
              <a:defRPr lang="el-GR" sz="1600">
                <a:solidFill>
                  <a:schemeClr val="tx1">
                    <a:tint val="75000"/>
                  </a:schemeClr>
                </a:solidFill>
              </a:defRPr>
            </a:lvl4pPr>
            <a:lvl5pPr marL="1828800" indent="0">
              <a:buNone/>
              <a:defRPr lang="el-GR" sz="1600">
                <a:solidFill>
                  <a:schemeClr val="tx1">
                    <a:tint val="75000"/>
                  </a:schemeClr>
                </a:solidFill>
              </a:defRPr>
            </a:lvl5pPr>
            <a:lvl6pPr marL="2286000" indent="0">
              <a:buNone/>
              <a:defRPr lang="el-GR" sz="1600">
                <a:solidFill>
                  <a:schemeClr val="tx1">
                    <a:tint val="75000"/>
                  </a:schemeClr>
                </a:solidFill>
              </a:defRPr>
            </a:lvl6pPr>
            <a:lvl7pPr marL="2743200" indent="0">
              <a:buNone/>
              <a:defRPr lang="el-GR" sz="1600">
                <a:solidFill>
                  <a:schemeClr val="tx1">
                    <a:tint val="75000"/>
                  </a:schemeClr>
                </a:solidFill>
              </a:defRPr>
            </a:lvl7pPr>
            <a:lvl8pPr marL="3200400" indent="0">
              <a:buNone/>
              <a:defRPr lang="el-GR" sz="1600">
                <a:solidFill>
                  <a:schemeClr val="tx1">
                    <a:tint val="75000"/>
                  </a:schemeClr>
                </a:solidFill>
              </a:defRPr>
            </a:lvl8pPr>
            <a:lvl9pPr marL="3657600" indent="0">
              <a:buNone/>
              <a:defRPr lang="el-GR" sz="1600">
                <a:solidFill>
                  <a:schemeClr val="tx1">
                    <a:tint val="75000"/>
                  </a:schemeClr>
                </a:solidFill>
              </a:defRPr>
            </a:lvl9pPr>
          </a:lstStyle>
          <a:p>
            <a:pPr lvl="0" rtl="0"/>
            <a:r>
              <a:rPr lang="el-GR"/>
              <a:t>Στυλ κειμένου υποδείγματος</a:t>
            </a:r>
          </a:p>
        </p:txBody>
      </p:sp>
    </p:spTree>
    <p:extLst>
      <p:ext uri="{BB962C8B-B14F-4D97-AF65-F5344CB8AC3E}">
        <p14:creationId xmlns:p14="http://schemas.microsoft.com/office/powerpoint/2010/main" val="276109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 Γράφημ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rtlCol="0"/>
          <a:lstStyle>
            <a:defPPr>
              <a:defRPr lang="el-GR"/>
            </a:defPPr>
          </a:lstStyle>
          <a:p>
            <a:pPr rtl="0"/>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B433B37-5F68-E267-936F-4CA547437331}"/>
              </a:ext>
            </a:extLst>
          </p:cNvPr>
          <p:cNvSpPr>
            <a:spLocks noGrp="1"/>
          </p:cNvSpPr>
          <p:nvPr>
            <p:ph idx="1"/>
          </p:nvPr>
        </p:nvSpPr>
        <p:spPr>
          <a:xfrm>
            <a:off x="731520" y="2404872"/>
            <a:ext cx="10716768" cy="3630168"/>
          </a:xfrm>
        </p:spPr>
        <p:txBody>
          <a:bodyPr rtlCol="0"/>
          <a:lstStyle>
            <a:defPPr>
              <a:defRPr lang="el-GR"/>
            </a:def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p>
        </p:txBody>
      </p:sp>
      <p:sp>
        <p:nvSpPr>
          <p:cNvPr id="10" name="Θέση κειμένου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2"/>
          </a:solidFill>
        </p:spPr>
        <p:txBody>
          <a:bodyPr lIns="0" tIns="0" rIns="0" bIns="0" rtlCol="0" anchor="ctr" anchorCtr="0">
            <a:noAutofit/>
          </a:bodyPr>
          <a:lstStyle>
            <a:lvl1pPr marL="0" indent="0" algn="ctr">
              <a:lnSpc>
                <a:spcPct val="100000"/>
              </a:lnSpc>
              <a:spcBef>
                <a:spcPts val="0"/>
              </a:spcBef>
              <a:buNone/>
              <a:defRPr lang="el-GR" sz="3200">
                <a:noFill/>
              </a:defRPr>
            </a:lvl1pPr>
          </a:lstStyle>
          <a:p>
            <a:pPr lvl="0" rtl="0"/>
            <a:r>
              <a:rPr lang="el-GR"/>
              <a:t>X</a:t>
            </a:r>
          </a:p>
        </p:txBody>
      </p:sp>
      <p:sp>
        <p:nvSpPr>
          <p:cNvPr id="11" name="Θέση υποσέλιδου 10">
            <a:extLst>
              <a:ext uri="{FF2B5EF4-FFF2-40B4-BE49-F238E27FC236}">
                <a16:creationId xmlns:a16="http://schemas.microsoft.com/office/drawing/2014/main" id="{F33A32FC-3A65-2B5F-2625-0FE903CD37D4}"/>
              </a:ext>
            </a:extLst>
          </p:cNvPr>
          <p:cNvSpPr>
            <a:spLocks noGrp="1"/>
          </p:cNvSpPr>
          <p:nvPr>
            <p:ph type="ftr" sz="quarter" idx="14"/>
          </p:nvPr>
        </p:nvSpPr>
        <p:spPr/>
        <p:txBody>
          <a:bodyPr rtlCol="0"/>
          <a:lstStyle>
            <a:defPPr>
              <a:defRPr lang="el-GR"/>
            </a:defPPr>
          </a:lstStyle>
          <a:p>
            <a:pPr rtl="0"/>
            <a:endParaRPr lang="el-GR" dirty="0"/>
          </a:p>
        </p:txBody>
      </p:sp>
      <p:sp>
        <p:nvSpPr>
          <p:cNvPr id="12" name="Θέση αριθμού διαφάνειας 11">
            <a:extLst>
              <a:ext uri="{FF2B5EF4-FFF2-40B4-BE49-F238E27FC236}">
                <a16:creationId xmlns:a16="http://schemas.microsoft.com/office/drawing/2014/main" id="{7DFD42C5-F2A8-2017-93FA-4A8F8A7CB7B3}"/>
              </a:ext>
            </a:extLst>
          </p:cNvPr>
          <p:cNvSpPr>
            <a:spLocks noGrp="1"/>
          </p:cNvSpPr>
          <p:nvPr>
            <p:ph type="sldNum" sz="quarter" idx="15"/>
          </p:nvPr>
        </p:nvSpPr>
        <p:spPr/>
        <p:txBody>
          <a:bodyPr rtlCol="0"/>
          <a:lstStyle>
            <a:defPPr>
              <a:defRPr lang="el-GR"/>
            </a:defPPr>
          </a:lstStyle>
          <a:p>
            <a:pPr rtl="0"/>
            <a:fld id="{CC43B8D3-9A08-F84C-9DD4-44948BA52D4B}" type="slidenum">
              <a:rPr lang="el-GR" smtClean="0"/>
              <a:pPr/>
              <a:t>‹#›</a:t>
            </a:fld>
            <a:endParaRPr lang="el-GR" dirty="0"/>
          </a:p>
        </p:txBody>
      </p:sp>
    </p:spTree>
    <p:extLst>
      <p:ext uri="{BB962C8B-B14F-4D97-AF65-F5344CB8AC3E}">
        <p14:creationId xmlns:p14="http://schemas.microsoft.com/office/powerpoint/2010/main" val="306016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 Πίνακας">
    <p:spTree>
      <p:nvGrpSpPr>
        <p:cNvPr id="1" name=""/>
        <p:cNvGrpSpPr/>
        <p:nvPr/>
      </p:nvGrpSpPr>
      <p:grpSpPr>
        <a:xfrm>
          <a:off x="0" y="0"/>
          <a:ext cx="0" cy="0"/>
          <a:chOff x="0" y="0"/>
          <a:chExt cx="0" cy="0"/>
        </a:xfrm>
      </p:grpSpPr>
      <p:pic>
        <p:nvPicPr>
          <p:cNvPr id="39" name="Γραφικό 38">
            <a:extLst>
              <a:ext uri="{FF2B5EF4-FFF2-40B4-BE49-F238E27FC236}">
                <a16:creationId xmlns:a16="http://schemas.microsoft.com/office/drawing/2014/main" id="{0FA7F5A0-ECAD-A574-6649-C54801870617}"/>
              </a:ext>
            </a:extLst>
          </p:cNvPr>
          <p:cNvPicPr>
            <a:picLocks noChangeAspect="1"/>
          </p:cNvPicPr>
          <p:nvPr userDrawn="1"/>
        </p:nvPicPr>
        <p:blipFill>
          <a:blip r:embed="rId2">
            <a:extLst>
              <a:ext uri="{96DAC541-7B7A-43D3-8B79-37D633B846F1}">
                <asvg:svgBlip xmlns:asvg="http://schemas.microsoft.com/office/drawing/2016/SVG/main" r:embed="rId3"/>
              </a:ext>
            </a:extLst>
          </a:blip>
          <a:srcRect t="26427" r="82873"/>
          <a:stretch>
            <a:fillRect/>
          </a:stretch>
        </p:blipFill>
        <p:spPr>
          <a:xfrm>
            <a:off x="9233628" y="1"/>
            <a:ext cx="2958372" cy="6105105"/>
          </a:xfrm>
          <a:custGeom>
            <a:avLst/>
            <a:gdLst>
              <a:gd name="connsiteX0" fmla="*/ 0 w 2958372"/>
              <a:gd name="connsiteY0" fmla="*/ 0 h 6105105"/>
              <a:gd name="connsiteX1" fmla="*/ 2958372 w 2958372"/>
              <a:gd name="connsiteY1" fmla="*/ 0 h 6105105"/>
              <a:gd name="connsiteX2" fmla="*/ 2958372 w 2958372"/>
              <a:gd name="connsiteY2" fmla="*/ 6105105 h 6105105"/>
              <a:gd name="connsiteX3" fmla="*/ 0 w 2958372"/>
              <a:gd name="connsiteY3" fmla="*/ 6105105 h 6105105"/>
            </a:gdLst>
            <a:ahLst/>
            <a:cxnLst>
              <a:cxn ang="0">
                <a:pos x="connsiteX0" y="connsiteY0"/>
              </a:cxn>
              <a:cxn ang="0">
                <a:pos x="connsiteX1" y="connsiteY1"/>
              </a:cxn>
              <a:cxn ang="0">
                <a:pos x="connsiteX2" y="connsiteY2"/>
              </a:cxn>
              <a:cxn ang="0">
                <a:pos x="connsiteX3" y="connsiteY3"/>
              </a:cxn>
            </a:cxnLst>
            <a:rect l="l" t="t" r="r" b="b"/>
            <a:pathLst>
              <a:path w="2958372" h="6105105">
                <a:moveTo>
                  <a:pt x="0" y="0"/>
                </a:moveTo>
                <a:lnTo>
                  <a:pt x="2958372" y="0"/>
                </a:lnTo>
                <a:lnTo>
                  <a:pt x="2958372" y="6105105"/>
                </a:lnTo>
                <a:lnTo>
                  <a:pt x="0" y="6105105"/>
                </a:lnTo>
                <a:close/>
              </a:path>
            </a:pathLst>
          </a:custGeom>
        </p:spPr>
      </p:pic>
      <p:sp>
        <p:nvSpPr>
          <p:cNvPr id="32" name="Ορθογώνιο 31">
            <a:extLst>
              <a:ext uri="{FF2B5EF4-FFF2-40B4-BE49-F238E27FC236}">
                <a16:creationId xmlns:a16="http://schemas.microsoft.com/office/drawing/2014/main" id="{98CD520B-B465-7A6D-37C4-8A060446902D}"/>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15" name="Έλλειψη 14">
            <a:extLst>
              <a:ext uri="{FF2B5EF4-FFF2-40B4-BE49-F238E27FC236}">
                <a16:creationId xmlns:a16="http://schemas.microsoft.com/office/drawing/2014/main" id="{4C4684B3-A8D3-6A9A-C264-95DFAD1C3FCE}"/>
              </a:ext>
            </a:extLst>
          </p:cNvPr>
          <p:cNvSpPr/>
          <p:nvPr/>
        </p:nvSpPr>
        <p:spPr>
          <a:xfrm>
            <a:off x="9300014" y="263397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2" name="Τίτλος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rtlCol="0"/>
          <a:lstStyle>
            <a:defPPr>
              <a:defRPr lang="el-GR"/>
            </a:defPPr>
          </a:lstStyle>
          <a:p>
            <a:pPr rtl="0"/>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B433B37-5F68-E267-936F-4CA547437331}"/>
              </a:ext>
            </a:extLst>
          </p:cNvPr>
          <p:cNvSpPr>
            <a:spLocks noGrp="1"/>
          </p:cNvSpPr>
          <p:nvPr>
            <p:ph idx="1"/>
          </p:nvPr>
        </p:nvSpPr>
        <p:spPr>
          <a:xfrm>
            <a:off x="731520" y="2221992"/>
            <a:ext cx="8284464" cy="3986784"/>
          </a:xfrm>
        </p:spPr>
        <p:txBody>
          <a:bodyPr rtlCol="0"/>
          <a:lstStyle>
            <a:defPPr>
              <a:defRPr lang="el-GR"/>
            </a:def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p>
        </p:txBody>
      </p:sp>
      <p:sp>
        <p:nvSpPr>
          <p:cNvPr id="10" name="Θέση κειμένου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4"/>
          </a:solidFill>
        </p:spPr>
        <p:txBody>
          <a:bodyPr lIns="0" tIns="0" rIns="0" bIns="0" rtlCol="0" anchor="ctr" anchorCtr="0">
            <a:noAutofit/>
          </a:bodyPr>
          <a:lstStyle>
            <a:lvl1pPr marL="0" indent="0" algn="ctr">
              <a:lnSpc>
                <a:spcPct val="100000"/>
              </a:lnSpc>
              <a:spcBef>
                <a:spcPts val="0"/>
              </a:spcBef>
              <a:buNone/>
              <a:defRPr lang="el-GR" sz="3200">
                <a:noFill/>
              </a:defRPr>
            </a:lvl1pPr>
          </a:lstStyle>
          <a:p>
            <a:pPr lvl="0" rtl="0"/>
            <a:r>
              <a:rPr lang="el-GR"/>
              <a:t>X</a:t>
            </a:r>
          </a:p>
        </p:txBody>
      </p:sp>
      <p:sp>
        <p:nvSpPr>
          <p:cNvPr id="25" name="Ορθογώνιο 24">
            <a:extLst>
              <a:ext uri="{FF2B5EF4-FFF2-40B4-BE49-F238E27FC236}">
                <a16:creationId xmlns:a16="http://schemas.microsoft.com/office/drawing/2014/main" id="{CC1E68FE-16F1-5C98-AEF6-0EAB9EA632CA}"/>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40" name="Θέση υποσέλιδου 39">
            <a:extLst>
              <a:ext uri="{FF2B5EF4-FFF2-40B4-BE49-F238E27FC236}">
                <a16:creationId xmlns:a16="http://schemas.microsoft.com/office/drawing/2014/main" id="{8727F01E-45EF-F70F-2A04-1EA69A246344}"/>
              </a:ext>
            </a:extLst>
          </p:cNvPr>
          <p:cNvSpPr>
            <a:spLocks noGrp="1"/>
          </p:cNvSpPr>
          <p:nvPr>
            <p:ph type="ftr" sz="quarter" idx="14"/>
          </p:nvPr>
        </p:nvSpPr>
        <p:spPr/>
        <p:txBody>
          <a:bodyPr rtlCol="0"/>
          <a:lstStyle>
            <a:defPPr>
              <a:defRPr lang="el-GR"/>
            </a:defPPr>
          </a:lstStyle>
          <a:p>
            <a:pPr rtl="0"/>
            <a:endParaRPr lang="el-GR" dirty="0"/>
          </a:p>
        </p:txBody>
      </p:sp>
      <p:sp>
        <p:nvSpPr>
          <p:cNvPr id="41" name="Θέση αριθμού διαφάνειας 40">
            <a:extLst>
              <a:ext uri="{FF2B5EF4-FFF2-40B4-BE49-F238E27FC236}">
                <a16:creationId xmlns:a16="http://schemas.microsoft.com/office/drawing/2014/main" id="{C388A650-32E8-11EC-26EE-D260D1953D57}"/>
              </a:ext>
            </a:extLst>
          </p:cNvPr>
          <p:cNvSpPr>
            <a:spLocks noGrp="1"/>
          </p:cNvSpPr>
          <p:nvPr>
            <p:ph type="sldNum" sz="quarter" idx="15"/>
          </p:nvPr>
        </p:nvSpPr>
        <p:spPr/>
        <p:txBody>
          <a:bodyPr rtlCol="0"/>
          <a:lstStyle>
            <a:defPPr>
              <a:defRPr lang="el-GR"/>
            </a:defPPr>
          </a:lstStyle>
          <a:p>
            <a:pPr rtl="0"/>
            <a:fld id="{CC43B8D3-9A08-F84C-9DD4-44948BA52D4B}" type="slidenum">
              <a:rPr lang="el-GR" smtClean="0"/>
              <a:pPr/>
              <a:t>‹#›</a:t>
            </a:fld>
            <a:endParaRPr lang="el-GR" dirty="0"/>
          </a:p>
        </p:txBody>
      </p:sp>
    </p:spTree>
    <p:extLst>
      <p:ext uri="{BB962C8B-B14F-4D97-AF65-F5344CB8AC3E}">
        <p14:creationId xmlns:p14="http://schemas.microsoft.com/office/powerpoint/2010/main" val="345313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αποσπάσματος">
    <p:spTree>
      <p:nvGrpSpPr>
        <p:cNvPr id="1" name=""/>
        <p:cNvGrpSpPr/>
        <p:nvPr/>
      </p:nvGrpSpPr>
      <p:grpSpPr>
        <a:xfrm>
          <a:off x="0" y="0"/>
          <a:ext cx="0" cy="0"/>
          <a:chOff x="0" y="0"/>
          <a:chExt cx="0" cy="0"/>
        </a:xfrm>
      </p:grpSpPr>
      <p:pic>
        <p:nvPicPr>
          <p:cNvPr id="77" name="Γραφικό 76">
            <a:extLst>
              <a:ext uri="{FF2B5EF4-FFF2-40B4-BE49-F238E27FC236}">
                <a16:creationId xmlns:a16="http://schemas.microsoft.com/office/drawing/2014/main" id="{527CC80A-3410-5824-B06B-C4176A6BF4B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145" t="-169" r="45423" b="28675"/>
          <a:stretch/>
        </p:blipFill>
        <p:spPr>
          <a:xfrm>
            <a:off x="-1" y="3467101"/>
            <a:ext cx="12192001" cy="3390899"/>
          </a:xfrm>
          <a:custGeom>
            <a:avLst/>
            <a:gdLst>
              <a:gd name="connsiteX0" fmla="*/ 0 w 12192001"/>
              <a:gd name="connsiteY0" fmla="*/ 0 h 3390899"/>
              <a:gd name="connsiteX1" fmla="*/ 12192001 w 12192001"/>
              <a:gd name="connsiteY1" fmla="*/ 0 h 3390899"/>
              <a:gd name="connsiteX2" fmla="*/ 12192001 w 12192001"/>
              <a:gd name="connsiteY2" fmla="*/ 2324100 h 3390899"/>
              <a:gd name="connsiteX3" fmla="*/ 12192001 w 12192001"/>
              <a:gd name="connsiteY3" fmla="*/ 3390899 h 3390899"/>
              <a:gd name="connsiteX4" fmla="*/ 0 w 12192001"/>
              <a:gd name="connsiteY4" fmla="*/ 3390899 h 3390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390899">
                <a:moveTo>
                  <a:pt x="0" y="0"/>
                </a:moveTo>
                <a:lnTo>
                  <a:pt x="12192001" y="0"/>
                </a:lnTo>
                <a:lnTo>
                  <a:pt x="12192001" y="2324100"/>
                </a:lnTo>
                <a:lnTo>
                  <a:pt x="12192001" y="3390899"/>
                </a:lnTo>
                <a:lnTo>
                  <a:pt x="0" y="3390899"/>
                </a:lnTo>
                <a:close/>
              </a:path>
            </a:pathLst>
          </a:custGeom>
        </p:spPr>
      </p:pic>
      <p:sp>
        <p:nvSpPr>
          <p:cNvPr id="53" name="Τίτλος 1">
            <a:extLst>
              <a:ext uri="{FF2B5EF4-FFF2-40B4-BE49-F238E27FC236}">
                <a16:creationId xmlns:a16="http://schemas.microsoft.com/office/drawing/2014/main" id="{CB607447-86F1-863F-176B-E0B78D2438E3}"/>
              </a:ext>
            </a:extLst>
          </p:cNvPr>
          <p:cNvSpPr>
            <a:spLocks noGrp="1"/>
          </p:cNvSpPr>
          <p:nvPr>
            <p:ph type="title"/>
          </p:nvPr>
        </p:nvSpPr>
        <p:spPr>
          <a:xfrm>
            <a:off x="640080" y="1216152"/>
            <a:ext cx="8951976" cy="3191256"/>
          </a:xfrm>
        </p:spPr>
        <p:txBody>
          <a:bodyPr rtlCol="0" anchor="t">
            <a:noAutofit/>
          </a:bodyPr>
          <a:lstStyle>
            <a:lvl1pPr>
              <a:defRPr lang="el-GR" sz="5500"/>
            </a:lvl1pPr>
          </a:lstStyle>
          <a:p>
            <a:pPr rtl="0"/>
            <a:r>
              <a:rPr lang="el-GR"/>
              <a:t>Κάντε κλικ για να επεξεργαστείτε τον τίτλο υποδείγματος</a:t>
            </a:r>
          </a:p>
        </p:txBody>
      </p:sp>
      <p:sp>
        <p:nvSpPr>
          <p:cNvPr id="67" name="Γραφικό 12">
            <a:extLst>
              <a:ext uri="{FF2B5EF4-FFF2-40B4-BE49-F238E27FC236}">
                <a16:creationId xmlns:a16="http://schemas.microsoft.com/office/drawing/2014/main" id="{E5105AB7-2E65-757B-FF2B-CFE19C5C87B7}"/>
              </a:ext>
            </a:extLst>
          </p:cNvPr>
          <p:cNvSpPr/>
          <p:nvPr userDrawn="1"/>
        </p:nvSpPr>
        <p:spPr>
          <a:xfrm rot="5400000" flipV="1">
            <a:off x="863486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defPPr>
              <a:defRPr lang="el-GR"/>
            </a:defPPr>
          </a:lstStyle>
          <a:p>
            <a:pPr rtl="0"/>
            <a:endParaRPr lang="el-GR" dirty="0"/>
          </a:p>
        </p:txBody>
      </p:sp>
      <p:sp>
        <p:nvSpPr>
          <p:cNvPr id="59" name="Γραφικό 12">
            <a:extLst>
              <a:ext uri="{FF2B5EF4-FFF2-40B4-BE49-F238E27FC236}">
                <a16:creationId xmlns:a16="http://schemas.microsoft.com/office/drawing/2014/main" id="{ECA42036-662E-03F7-941F-EDA42BEA5EDE}"/>
              </a:ext>
            </a:extLst>
          </p:cNvPr>
          <p:cNvSpPr/>
          <p:nvPr userDrawn="1"/>
        </p:nvSpPr>
        <p:spPr>
          <a:xfrm rot="5400000" flipV="1">
            <a:off x="791350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defPPr>
              <a:defRPr lang="el-GR"/>
            </a:defPPr>
          </a:lstStyle>
          <a:p>
            <a:pPr rtl="0"/>
            <a:endParaRPr lang="el-GR" dirty="0"/>
          </a:p>
        </p:txBody>
      </p:sp>
      <p:sp>
        <p:nvSpPr>
          <p:cNvPr id="9" name="Ελεύθερη σχεδίαση 47">
            <a:extLst>
              <a:ext uri="{FF2B5EF4-FFF2-40B4-BE49-F238E27FC236}">
                <a16:creationId xmlns:a16="http://schemas.microsoft.com/office/drawing/2014/main" id="{B90A79D3-C4F3-1056-F590-BFED7F28BC72}"/>
              </a:ext>
            </a:extLst>
          </p:cNvPr>
          <p:cNvSpPr/>
          <p:nvPr/>
        </p:nvSpPr>
        <p:spPr>
          <a:xfrm>
            <a:off x="685799" y="5342013"/>
            <a:ext cx="2157098" cy="1515987"/>
          </a:xfrm>
          <a:custGeom>
            <a:avLst/>
            <a:gdLst>
              <a:gd name="connsiteX0" fmla="*/ 1078549 w 2157098"/>
              <a:gd name="connsiteY0" fmla="*/ 0 h 1515987"/>
              <a:gd name="connsiteX1" fmla="*/ 2157098 w 2157098"/>
              <a:gd name="connsiteY1" fmla="*/ 1078549 h 1515987"/>
              <a:gd name="connsiteX2" fmla="*/ 2072340 w 2157098"/>
              <a:gd name="connsiteY2" fmla="*/ 1498369 h 1515987"/>
              <a:gd name="connsiteX3" fmla="*/ 2062778 w 2157098"/>
              <a:gd name="connsiteY3" fmla="*/ 1515987 h 1515987"/>
              <a:gd name="connsiteX4" fmla="*/ 94321 w 2157098"/>
              <a:gd name="connsiteY4" fmla="*/ 1515987 h 1515987"/>
              <a:gd name="connsiteX5" fmla="*/ 84758 w 2157098"/>
              <a:gd name="connsiteY5" fmla="*/ 1498369 h 1515987"/>
              <a:gd name="connsiteX6" fmla="*/ 0 w 2157098"/>
              <a:gd name="connsiteY6" fmla="*/ 1078549 h 1515987"/>
              <a:gd name="connsiteX7" fmla="*/ 1078549 w 2157098"/>
              <a:gd name="connsiteY7" fmla="*/ 0 h 151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515987">
                <a:moveTo>
                  <a:pt x="1078549" y="0"/>
                </a:moveTo>
                <a:cubicBezTo>
                  <a:pt x="1674215" y="0"/>
                  <a:pt x="2157098" y="482883"/>
                  <a:pt x="2157098" y="1078549"/>
                </a:cubicBezTo>
                <a:cubicBezTo>
                  <a:pt x="2157098" y="1227466"/>
                  <a:pt x="2126918" y="1369333"/>
                  <a:pt x="2072340" y="1498369"/>
                </a:cubicBezTo>
                <a:lnTo>
                  <a:pt x="2062778" y="1515987"/>
                </a:lnTo>
                <a:lnTo>
                  <a:pt x="94321" y="1515987"/>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l-GR"/>
            </a:defPPr>
          </a:lstStyle>
          <a:p>
            <a:pPr algn="ctr" rtl="0"/>
            <a:endParaRPr lang="el-GR" dirty="0">
              <a:solidFill>
                <a:schemeClr val="accent4"/>
              </a:solidFill>
            </a:endParaRPr>
          </a:p>
        </p:txBody>
      </p:sp>
      <p:sp>
        <p:nvSpPr>
          <p:cNvPr id="20" name="Έλλειψη 19">
            <a:extLst>
              <a:ext uri="{FF2B5EF4-FFF2-40B4-BE49-F238E27FC236}">
                <a16:creationId xmlns:a16="http://schemas.microsoft.com/office/drawing/2014/main" id="{31FFE4B3-23C8-22B1-E231-C5753166B687}"/>
              </a:ext>
            </a:extLst>
          </p:cNvPr>
          <p:cNvSpPr/>
          <p:nvPr/>
        </p:nvSpPr>
        <p:spPr>
          <a:xfrm>
            <a:off x="10905848"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pic>
        <p:nvPicPr>
          <p:cNvPr id="26" name="Γραφικό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3" name="Θέση κειμένου 2">
            <a:extLst>
              <a:ext uri="{FF2B5EF4-FFF2-40B4-BE49-F238E27FC236}">
                <a16:creationId xmlns:a16="http://schemas.microsoft.com/office/drawing/2014/main" id="{CE354F95-4CC9-871D-2B3D-873AB0B21342}"/>
              </a:ext>
            </a:extLst>
          </p:cNvPr>
          <p:cNvSpPr>
            <a:spLocks noGrp="1"/>
          </p:cNvSpPr>
          <p:nvPr>
            <p:ph type="body" idx="1"/>
          </p:nvPr>
        </p:nvSpPr>
        <p:spPr>
          <a:xfrm>
            <a:off x="640080" y="4581144"/>
            <a:ext cx="6510528" cy="365760"/>
          </a:xfrm>
        </p:spPr>
        <p:txBody>
          <a:bodyPr rtlCol="0">
            <a:normAutofit/>
          </a:bodyPr>
          <a:lstStyle>
            <a:lvl1pPr marL="0" indent="0">
              <a:buNone/>
              <a:defRPr lang="el-GR" sz="1800">
                <a:solidFill>
                  <a:schemeClr val="tx1"/>
                </a:solidFill>
              </a:defRPr>
            </a:lvl1pPr>
            <a:lvl2pPr marL="457200" indent="0">
              <a:buNone/>
              <a:defRPr lang="el-GR" sz="2000">
                <a:solidFill>
                  <a:schemeClr val="tx1">
                    <a:tint val="75000"/>
                  </a:schemeClr>
                </a:solidFill>
              </a:defRPr>
            </a:lvl2pPr>
            <a:lvl3pPr marL="914400" indent="0">
              <a:buNone/>
              <a:defRPr lang="el-GR" sz="1800">
                <a:solidFill>
                  <a:schemeClr val="tx1">
                    <a:tint val="75000"/>
                  </a:schemeClr>
                </a:solidFill>
              </a:defRPr>
            </a:lvl3pPr>
            <a:lvl4pPr marL="1371600" indent="0">
              <a:buNone/>
              <a:defRPr lang="el-GR" sz="1600">
                <a:solidFill>
                  <a:schemeClr val="tx1">
                    <a:tint val="75000"/>
                  </a:schemeClr>
                </a:solidFill>
              </a:defRPr>
            </a:lvl4pPr>
            <a:lvl5pPr marL="1828800" indent="0">
              <a:buNone/>
              <a:defRPr lang="el-GR" sz="1600">
                <a:solidFill>
                  <a:schemeClr val="tx1">
                    <a:tint val="75000"/>
                  </a:schemeClr>
                </a:solidFill>
              </a:defRPr>
            </a:lvl5pPr>
            <a:lvl6pPr marL="2286000" indent="0">
              <a:buNone/>
              <a:defRPr lang="el-GR" sz="1600">
                <a:solidFill>
                  <a:schemeClr val="tx1">
                    <a:tint val="75000"/>
                  </a:schemeClr>
                </a:solidFill>
              </a:defRPr>
            </a:lvl6pPr>
            <a:lvl7pPr marL="2743200" indent="0">
              <a:buNone/>
              <a:defRPr lang="el-GR" sz="1600">
                <a:solidFill>
                  <a:schemeClr val="tx1">
                    <a:tint val="75000"/>
                  </a:schemeClr>
                </a:solidFill>
              </a:defRPr>
            </a:lvl7pPr>
            <a:lvl8pPr marL="3200400" indent="0">
              <a:buNone/>
              <a:defRPr lang="el-GR" sz="1600">
                <a:solidFill>
                  <a:schemeClr val="tx1">
                    <a:tint val="75000"/>
                  </a:schemeClr>
                </a:solidFill>
              </a:defRPr>
            </a:lvl8pPr>
            <a:lvl9pPr marL="3657600" indent="0">
              <a:buNone/>
              <a:defRPr lang="el-GR" sz="1600">
                <a:solidFill>
                  <a:schemeClr val="tx1">
                    <a:tint val="75000"/>
                  </a:schemeClr>
                </a:solidFill>
              </a:defRPr>
            </a:lvl9pPr>
          </a:lstStyle>
          <a:p>
            <a:pPr lvl="0" rtl="0"/>
            <a:r>
              <a:rPr lang="el-GR"/>
              <a:t>Στυλ κειμένου υποδείγματος</a:t>
            </a:r>
          </a:p>
        </p:txBody>
      </p:sp>
      <p:sp>
        <p:nvSpPr>
          <p:cNvPr id="79" name="Έλλειψη 78">
            <a:extLst>
              <a:ext uri="{FF2B5EF4-FFF2-40B4-BE49-F238E27FC236}">
                <a16:creationId xmlns:a16="http://schemas.microsoft.com/office/drawing/2014/main" id="{76D8E3E3-8A4C-591F-3DAB-1D6E46AA4DB9}"/>
              </a:ext>
            </a:extLst>
          </p:cNvPr>
          <p:cNvSpPr/>
          <p:nvPr userDrawn="1"/>
        </p:nvSpPr>
        <p:spPr>
          <a:xfrm>
            <a:off x="11626517"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Tree>
    <p:extLst>
      <p:ext uri="{BB962C8B-B14F-4D97-AF65-F5344CB8AC3E}">
        <p14:creationId xmlns:p14="http://schemas.microsoft.com/office/powerpoint/2010/main" val="316726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Ομάδα - x4">
    <p:spTree>
      <p:nvGrpSpPr>
        <p:cNvPr id="1" name=""/>
        <p:cNvGrpSpPr/>
        <p:nvPr/>
      </p:nvGrpSpPr>
      <p:grpSpPr>
        <a:xfrm>
          <a:off x="0" y="0"/>
          <a:ext cx="0" cy="0"/>
          <a:chOff x="0" y="0"/>
          <a:chExt cx="0" cy="0"/>
        </a:xfrm>
      </p:grpSpPr>
      <p:pic>
        <p:nvPicPr>
          <p:cNvPr id="8" name="Γραφικό 7">
            <a:extLst>
              <a:ext uri="{FF2B5EF4-FFF2-40B4-BE49-F238E27FC236}">
                <a16:creationId xmlns:a16="http://schemas.microsoft.com/office/drawing/2014/main" id="{4EA91DE6-3A10-8EDA-34AB-D931B1792C5E}"/>
              </a:ext>
            </a:extLst>
          </p:cNvPr>
          <p:cNvPicPr>
            <a:picLocks noChangeAspect="1"/>
          </p:cNvPicPr>
          <p:nvPr userDrawn="1"/>
        </p:nvPicPr>
        <p:blipFill>
          <a:blip r:embed="rId2">
            <a:extLst>
              <a:ext uri="{96DAC541-7B7A-43D3-8B79-37D633B846F1}">
                <asvg:svgBlip xmlns:asvg="http://schemas.microsoft.com/office/drawing/2016/SVG/main" r:embed="rId3"/>
              </a:ext>
            </a:extLst>
          </a:blip>
          <a:srcRect r="38116"/>
          <a:stretch>
            <a:fillRect/>
          </a:stretch>
        </p:blipFill>
        <p:spPr>
          <a:xfrm rot="5400000" flipH="1">
            <a:off x="9476084" y="1778851"/>
            <a:ext cx="4393983" cy="773351"/>
          </a:xfrm>
          <a:custGeom>
            <a:avLst/>
            <a:gdLst>
              <a:gd name="connsiteX0" fmla="*/ 4393983 w 4393983"/>
              <a:gd name="connsiteY0" fmla="*/ 773351 h 773351"/>
              <a:gd name="connsiteX1" fmla="*/ 4393983 w 4393983"/>
              <a:gd name="connsiteY1" fmla="*/ 0 h 773351"/>
              <a:gd name="connsiteX2" fmla="*/ 0 w 4393983"/>
              <a:gd name="connsiteY2" fmla="*/ 0 h 773351"/>
              <a:gd name="connsiteX3" fmla="*/ 0 w 4393983"/>
              <a:gd name="connsiteY3" fmla="*/ 773351 h 773351"/>
            </a:gdLst>
            <a:ahLst/>
            <a:cxnLst>
              <a:cxn ang="0">
                <a:pos x="connsiteX0" y="connsiteY0"/>
              </a:cxn>
              <a:cxn ang="0">
                <a:pos x="connsiteX1" y="connsiteY1"/>
              </a:cxn>
              <a:cxn ang="0">
                <a:pos x="connsiteX2" y="connsiteY2"/>
              </a:cxn>
              <a:cxn ang="0">
                <a:pos x="connsiteX3" y="connsiteY3"/>
              </a:cxn>
            </a:cxnLst>
            <a:rect l="l" t="t" r="r" b="b"/>
            <a:pathLst>
              <a:path w="4393983" h="773351">
                <a:moveTo>
                  <a:pt x="4393983" y="773351"/>
                </a:moveTo>
                <a:lnTo>
                  <a:pt x="4393983" y="0"/>
                </a:lnTo>
                <a:lnTo>
                  <a:pt x="0" y="0"/>
                </a:lnTo>
                <a:lnTo>
                  <a:pt x="0" y="773351"/>
                </a:lnTo>
                <a:close/>
              </a:path>
            </a:pathLst>
          </a:custGeom>
        </p:spPr>
      </p:pic>
      <p:sp>
        <p:nvSpPr>
          <p:cNvPr id="77" name="Ορθογώνιο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75" name="Τίτλος 74">
            <a:extLst>
              <a:ext uri="{FF2B5EF4-FFF2-40B4-BE49-F238E27FC236}">
                <a16:creationId xmlns:a16="http://schemas.microsoft.com/office/drawing/2014/main" id="{45C7CFA5-6EFF-944C-B5AF-967956876692}"/>
              </a:ext>
            </a:extLst>
          </p:cNvPr>
          <p:cNvSpPr>
            <a:spLocks noGrp="1"/>
          </p:cNvSpPr>
          <p:nvPr>
            <p:ph type="title"/>
          </p:nvPr>
        </p:nvSpPr>
        <p:spPr/>
        <p:txBody>
          <a:bodyPr rtlCol="0"/>
          <a:lstStyle>
            <a:defPPr>
              <a:defRPr lang="el-GR"/>
            </a:defPPr>
          </a:lstStyle>
          <a:p>
            <a:pPr rtl="0"/>
            <a:r>
              <a:rPr lang="el-GR"/>
              <a:t>Κάντε κλικ για να επεξεργαστείτε τον τίτλο υποδείγματος</a:t>
            </a:r>
          </a:p>
        </p:txBody>
      </p:sp>
      <p:sp>
        <p:nvSpPr>
          <p:cNvPr id="79" name="Ορθογώνιο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cxnSp>
        <p:nvCxnSpPr>
          <p:cNvPr id="81" name="Ευθεία γραμμή σύνδεσης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Γραφικό 82">
            <a:extLst>
              <a:ext uri="{FF2B5EF4-FFF2-40B4-BE49-F238E27FC236}">
                <a16:creationId xmlns:a16="http://schemas.microsoft.com/office/drawing/2014/main" id="{65438DF6-6622-6EE4-F01A-D199CAE96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98771">
            <a:off x="868523" y="778989"/>
            <a:ext cx="660389" cy="660389"/>
          </a:xfrm>
          <a:prstGeom prst="rect">
            <a:avLst/>
          </a:prstGeom>
        </p:spPr>
      </p:pic>
      <p:cxnSp>
        <p:nvCxnSpPr>
          <p:cNvPr id="85" name="Ευθεία γραμμή σύνδεσης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Γραφικό 10">
            <a:extLst>
              <a:ext uri="{FF2B5EF4-FFF2-40B4-BE49-F238E27FC236}">
                <a16:creationId xmlns:a16="http://schemas.microsoft.com/office/drawing/2014/main" id="{3A3CEC7E-9097-B8E8-85C0-CDDB2AE614D1}"/>
              </a:ext>
            </a:extLst>
          </p:cNvPr>
          <p:cNvPicPr>
            <a:picLocks noChangeAspect="1"/>
          </p:cNvPicPr>
          <p:nvPr userDrawn="1"/>
        </p:nvPicPr>
        <p:blipFill>
          <a:blip r:embed="rId6">
            <a:extLst>
              <a:ext uri="{96DAC541-7B7A-43D3-8B79-37D633B846F1}">
                <asvg:svgBlip xmlns:asvg="http://schemas.microsoft.com/office/drawing/2016/SVG/main" r:embed="rId7"/>
              </a:ext>
            </a:extLst>
          </a:blip>
          <a:srcRect r="50956"/>
          <a:stretch>
            <a:fillRect/>
          </a:stretch>
        </p:blipFill>
        <p:spPr>
          <a:xfrm>
            <a:off x="6471911" y="2707661"/>
            <a:ext cx="5744279" cy="766881"/>
          </a:xfrm>
          <a:custGeom>
            <a:avLst/>
            <a:gdLst>
              <a:gd name="connsiteX0" fmla="*/ 0 w 5744279"/>
              <a:gd name="connsiteY0" fmla="*/ 0 h 766881"/>
              <a:gd name="connsiteX1" fmla="*/ 5744279 w 5744279"/>
              <a:gd name="connsiteY1" fmla="*/ 0 h 766881"/>
              <a:gd name="connsiteX2" fmla="*/ 5744279 w 5744279"/>
              <a:gd name="connsiteY2" fmla="*/ 766881 h 766881"/>
              <a:gd name="connsiteX3" fmla="*/ 0 w 5744279"/>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744279" h="766881">
                <a:moveTo>
                  <a:pt x="0" y="0"/>
                </a:moveTo>
                <a:lnTo>
                  <a:pt x="5744279" y="0"/>
                </a:lnTo>
                <a:lnTo>
                  <a:pt x="5744279" y="766881"/>
                </a:lnTo>
                <a:lnTo>
                  <a:pt x="0" y="766881"/>
                </a:lnTo>
                <a:close/>
              </a:path>
            </a:pathLst>
          </a:custGeom>
        </p:spPr>
      </p:pic>
      <p:pic>
        <p:nvPicPr>
          <p:cNvPr id="13" name="Γραφικό 12">
            <a:extLst>
              <a:ext uri="{FF2B5EF4-FFF2-40B4-BE49-F238E27FC236}">
                <a16:creationId xmlns:a16="http://schemas.microsoft.com/office/drawing/2014/main" id="{96DCF26E-2BB7-CA60-73C4-CC02E6B54E83}"/>
              </a:ext>
            </a:extLst>
          </p:cNvPr>
          <p:cNvPicPr>
            <a:picLocks noChangeAspect="1"/>
          </p:cNvPicPr>
          <p:nvPr userDrawn="1"/>
        </p:nvPicPr>
        <p:blipFill>
          <a:blip r:embed="rId8">
            <a:extLst>
              <a:ext uri="{96DAC541-7B7A-43D3-8B79-37D633B846F1}">
                <asvg:svgBlip xmlns:asvg="http://schemas.microsoft.com/office/drawing/2016/SVG/main" r:embed="rId9"/>
              </a:ext>
            </a:extLst>
          </a:blip>
          <a:srcRect l="55255"/>
          <a:stretch>
            <a:fillRect/>
          </a:stretch>
        </p:blipFill>
        <p:spPr>
          <a:xfrm>
            <a:off x="-50829" y="2707661"/>
            <a:ext cx="5240777" cy="766881"/>
          </a:xfrm>
          <a:custGeom>
            <a:avLst/>
            <a:gdLst>
              <a:gd name="connsiteX0" fmla="*/ 0 w 5240777"/>
              <a:gd name="connsiteY0" fmla="*/ 0 h 766881"/>
              <a:gd name="connsiteX1" fmla="*/ 5240777 w 5240777"/>
              <a:gd name="connsiteY1" fmla="*/ 0 h 766881"/>
              <a:gd name="connsiteX2" fmla="*/ 5240777 w 5240777"/>
              <a:gd name="connsiteY2" fmla="*/ 766881 h 766881"/>
              <a:gd name="connsiteX3" fmla="*/ 0 w 5240777"/>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240777" h="766881">
                <a:moveTo>
                  <a:pt x="0" y="0"/>
                </a:moveTo>
                <a:lnTo>
                  <a:pt x="5240777" y="0"/>
                </a:lnTo>
                <a:lnTo>
                  <a:pt x="5240777" y="766881"/>
                </a:lnTo>
                <a:lnTo>
                  <a:pt x="0" y="766881"/>
                </a:lnTo>
                <a:close/>
              </a:path>
            </a:pathLst>
          </a:custGeom>
        </p:spPr>
      </p:pic>
      <p:sp>
        <p:nvSpPr>
          <p:cNvPr id="15" name="Έλλειψη 14">
            <a:extLst>
              <a:ext uri="{FF2B5EF4-FFF2-40B4-BE49-F238E27FC236}">
                <a16:creationId xmlns:a16="http://schemas.microsoft.com/office/drawing/2014/main" id="{70074BFB-1FF4-E27D-E273-B30A1A926B24}"/>
              </a:ext>
            </a:extLst>
          </p:cNvPr>
          <p:cNvSpPr/>
          <p:nvPr userDrawn="1"/>
        </p:nvSpPr>
        <p:spPr>
          <a:xfrm>
            <a:off x="4032611" y="2039801"/>
            <a:ext cx="1989036" cy="1989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sp>
        <p:nvSpPr>
          <p:cNvPr id="17" name="Έλλειψη 16">
            <a:extLst>
              <a:ext uri="{FF2B5EF4-FFF2-40B4-BE49-F238E27FC236}">
                <a16:creationId xmlns:a16="http://schemas.microsoft.com/office/drawing/2014/main" id="{B714380A-B062-A581-202E-A9250F901047}"/>
              </a:ext>
            </a:extLst>
          </p:cNvPr>
          <p:cNvSpPr/>
          <p:nvPr userDrawn="1"/>
        </p:nvSpPr>
        <p:spPr>
          <a:xfrm>
            <a:off x="6170354" y="2039801"/>
            <a:ext cx="1989036" cy="19890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sp>
        <p:nvSpPr>
          <p:cNvPr id="19" name="Έλλειψη 18">
            <a:extLst>
              <a:ext uri="{FF2B5EF4-FFF2-40B4-BE49-F238E27FC236}">
                <a16:creationId xmlns:a16="http://schemas.microsoft.com/office/drawing/2014/main" id="{172440E0-AFFD-74CD-6BF4-1208AAECF546}"/>
              </a:ext>
            </a:extLst>
          </p:cNvPr>
          <p:cNvSpPr/>
          <p:nvPr userDrawn="1"/>
        </p:nvSpPr>
        <p:spPr>
          <a:xfrm>
            <a:off x="6170354" y="4362518"/>
            <a:ext cx="1989036" cy="19890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sp>
        <p:nvSpPr>
          <p:cNvPr id="21" name="Έλλειψη 20">
            <a:extLst>
              <a:ext uri="{FF2B5EF4-FFF2-40B4-BE49-F238E27FC236}">
                <a16:creationId xmlns:a16="http://schemas.microsoft.com/office/drawing/2014/main" id="{9DF24E9A-60F5-6DAB-FE7A-37F79F6F9AA9}"/>
              </a:ext>
            </a:extLst>
          </p:cNvPr>
          <p:cNvSpPr/>
          <p:nvPr userDrawn="1"/>
        </p:nvSpPr>
        <p:spPr>
          <a:xfrm>
            <a:off x="4032612" y="4362518"/>
            <a:ext cx="1989036" cy="1989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sp>
        <p:nvSpPr>
          <p:cNvPr id="23" name="Ελεύθερη σχεδίαση 16">
            <a:extLst>
              <a:ext uri="{FF2B5EF4-FFF2-40B4-BE49-F238E27FC236}">
                <a16:creationId xmlns:a16="http://schemas.microsoft.com/office/drawing/2014/main" id="{E4234E63-55EE-8BC8-D5B8-C9346AA39037}"/>
              </a:ext>
            </a:extLst>
          </p:cNvPr>
          <p:cNvSpPr/>
          <p:nvPr userDrawn="1"/>
        </p:nvSpPr>
        <p:spPr>
          <a:xfrm>
            <a:off x="624057" y="4000974"/>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l-GR"/>
            </a:defPPr>
          </a:lstStyle>
          <a:p>
            <a:pPr algn="ctr" rtl="0"/>
            <a:endParaRPr lang="el-GR" dirty="0"/>
          </a:p>
        </p:txBody>
      </p:sp>
      <p:sp>
        <p:nvSpPr>
          <p:cNvPr id="25" name="Ελεύθερη σχεδίαση 18">
            <a:extLst>
              <a:ext uri="{FF2B5EF4-FFF2-40B4-BE49-F238E27FC236}">
                <a16:creationId xmlns:a16="http://schemas.microsoft.com/office/drawing/2014/main" id="{9F752DEF-757A-19B9-7805-B7A70E94C5F2}"/>
              </a:ext>
            </a:extLst>
          </p:cNvPr>
          <p:cNvSpPr/>
          <p:nvPr userDrawn="1"/>
        </p:nvSpPr>
        <p:spPr>
          <a:xfrm flipH="1">
            <a:off x="544607" y="2735191"/>
            <a:ext cx="80439" cy="1697503"/>
          </a:xfrm>
          <a:custGeom>
            <a:avLst/>
            <a:gdLst>
              <a:gd name="connsiteX0" fmla="*/ 973027 w 5838044"/>
              <a:gd name="connsiteY0" fmla="*/ 0 h 7382204"/>
              <a:gd name="connsiteX1" fmla="*/ 4865018 w 5838044"/>
              <a:gd name="connsiteY1" fmla="*/ 0 h 7382204"/>
              <a:gd name="connsiteX2" fmla="*/ 5838044 w 5838044"/>
              <a:gd name="connsiteY2" fmla="*/ 973027 h 7382204"/>
              <a:gd name="connsiteX3" fmla="*/ 5838044 w 5838044"/>
              <a:gd name="connsiteY3" fmla="*/ 7382204 h 7382204"/>
              <a:gd name="connsiteX4" fmla="*/ 0 w 5838044"/>
              <a:gd name="connsiteY4" fmla="*/ 7382204 h 7382204"/>
              <a:gd name="connsiteX5" fmla="*/ 0 w 5838044"/>
              <a:gd name="connsiteY5" fmla="*/ 973027 h 7382204"/>
              <a:gd name="connsiteX6" fmla="*/ 973027 w 5838044"/>
              <a:gd name="connsiteY6" fmla="*/ 0 h 7382204"/>
              <a:gd name="connsiteX0" fmla="*/ 973027 w 5838044"/>
              <a:gd name="connsiteY0" fmla="*/ 0 h 7382204"/>
              <a:gd name="connsiteX1" fmla="*/ 4865018 w 5838044"/>
              <a:gd name="connsiteY1" fmla="*/ 0 h 7382204"/>
              <a:gd name="connsiteX2" fmla="*/ 5838044 w 5838044"/>
              <a:gd name="connsiteY2" fmla="*/ 973027 h 7382204"/>
              <a:gd name="connsiteX3" fmla="*/ 0 w 5838044"/>
              <a:gd name="connsiteY3" fmla="*/ 7382204 h 7382204"/>
              <a:gd name="connsiteX4" fmla="*/ 0 w 5838044"/>
              <a:gd name="connsiteY4" fmla="*/ 973027 h 7382204"/>
              <a:gd name="connsiteX5" fmla="*/ 973027 w 5838044"/>
              <a:gd name="connsiteY5" fmla="*/ 0 h 7382204"/>
              <a:gd name="connsiteX0" fmla="*/ 5838044 w 5929484"/>
              <a:gd name="connsiteY0" fmla="*/ 973027 h 7382204"/>
              <a:gd name="connsiteX1" fmla="*/ 0 w 5929484"/>
              <a:gd name="connsiteY1" fmla="*/ 7382204 h 7382204"/>
              <a:gd name="connsiteX2" fmla="*/ 0 w 5929484"/>
              <a:gd name="connsiteY2" fmla="*/ 973027 h 7382204"/>
              <a:gd name="connsiteX3" fmla="*/ 973027 w 5929484"/>
              <a:gd name="connsiteY3" fmla="*/ 0 h 7382204"/>
              <a:gd name="connsiteX4" fmla="*/ 4865018 w 5929484"/>
              <a:gd name="connsiteY4" fmla="*/ 0 h 7382204"/>
              <a:gd name="connsiteX5" fmla="*/ 5929484 w 5929484"/>
              <a:gd name="connsiteY5" fmla="*/ 1064467 h 7382204"/>
              <a:gd name="connsiteX0" fmla="*/ 5838044 w 5996391"/>
              <a:gd name="connsiteY0" fmla="*/ 973027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5771136 w 5996391"/>
              <a:gd name="connsiteY0" fmla="*/ 4764441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0 w 5996391"/>
              <a:gd name="connsiteY0" fmla="*/ 7382204 h 7382204"/>
              <a:gd name="connsiteX1" fmla="*/ 0 w 5996391"/>
              <a:gd name="connsiteY1" fmla="*/ 973027 h 7382204"/>
              <a:gd name="connsiteX2" fmla="*/ 973027 w 5996391"/>
              <a:gd name="connsiteY2" fmla="*/ 0 h 7382204"/>
              <a:gd name="connsiteX3" fmla="*/ 4865018 w 5996391"/>
              <a:gd name="connsiteY3" fmla="*/ 0 h 7382204"/>
              <a:gd name="connsiteX4" fmla="*/ 5996391 w 5996391"/>
              <a:gd name="connsiteY4" fmla="*/ 819140 h 7382204"/>
              <a:gd name="connsiteX0" fmla="*/ 0 w 4865018"/>
              <a:gd name="connsiteY0" fmla="*/ 7382204 h 7382204"/>
              <a:gd name="connsiteX1" fmla="*/ 0 w 4865018"/>
              <a:gd name="connsiteY1" fmla="*/ 973027 h 7382204"/>
              <a:gd name="connsiteX2" fmla="*/ 973027 w 4865018"/>
              <a:gd name="connsiteY2" fmla="*/ 0 h 7382204"/>
              <a:gd name="connsiteX3" fmla="*/ 4865018 w 4865018"/>
              <a:gd name="connsiteY3" fmla="*/ 0 h 7382204"/>
              <a:gd name="connsiteX0" fmla="*/ 0 w 973027"/>
              <a:gd name="connsiteY0" fmla="*/ 7382204 h 7382204"/>
              <a:gd name="connsiteX1" fmla="*/ 0 w 973027"/>
              <a:gd name="connsiteY1" fmla="*/ 973027 h 7382204"/>
              <a:gd name="connsiteX2" fmla="*/ 973027 w 973027"/>
              <a:gd name="connsiteY2" fmla="*/ 0 h 7382204"/>
              <a:gd name="connsiteX0" fmla="*/ 0 w 0"/>
              <a:gd name="connsiteY0" fmla="*/ 6409177 h 6409177"/>
              <a:gd name="connsiteX1" fmla="*/ 0 w 0"/>
              <a:gd name="connsiteY1" fmla="*/ 0 h 6409177"/>
            </a:gdLst>
            <a:ahLst/>
            <a:cxnLst>
              <a:cxn ang="0">
                <a:pos x="connsiteX0" y="connsiteY0"/>
              </a:cxn>
              <a:cxn ang="0">
                <a:pos x="connsiteX1" y="connsiteY1"/>
              </a:cxn>
            </a:cxnLst>
            <a:rect l="l" t="t" r="r" b="b"/>
            <a:pathLst>
              <a:path h="6409177">
                <a:moveTo>
                  <a:pt x="0" y="6409177"/>
                </a:move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l-GR"/>
            </a:defPPr>
          </a:lstStyle>
          <a:p>
            <a:pPr algn="ctr" rtl="0"/>
            <a:endParaRPr lang="el-GR" dirty="0"/>
          </a:p>
        </p:txBody>
      </p:sp>
      <p:sp>
        <p:nvSpPr>
          <p:cNvPr id="27" name="Ελεύθερη σχεδίαση 20">
            <a:extLst>
              <a:ext uri="{FF2B5EF4-FFF2-40B4-BE49-F238E27FC236}">
                <a16:creationId xmlns:a16="http://schemas.microsoft.com/office/drawing/2014/main" id="{6010C008-0418-12FF-A80A-05ECF85F5EB6}"/>
              </a:ext>
            </a:extLst>
          </p:cNvPr>
          <p:cNvSpPr/>
          <p:nvPr userDrawn="1"/>
        </p:nvSpPr>
        <p:spPr>
          <a:xfrm flipH="1">
            <a:off x="7620566" y="3973595"/>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4"/>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l-GR"/>
            </a:defPPr>
          </a:lstStyle>
          <a:p>
            <a:pPr algn="ctr" rtl="0"/>
            <a:endParaRPr lang="el-GR" dirty="0"/>
          </a:p>
        </p:txBody>
      </p:sp>
      <p:pic>
        <p:nvPicPr>
          <p:cNvPr id="29" name="Γραφικό 28">
            <a:extLst>
              <a:ext uri="{FF2B5EF4-FFF2-40B4-BE49-F238E27FC236}">
                <a16:creationId xmlns:a16="http://schemas.microsoft.com/office/drawing/2014/main" id="{59EEBCDC-BA3F-5868-75D6-7EB2B87115CB}"/>
              </a:ext>
            </a:extLst>
          </p:cNvPr>
          <p:cNvPicPr>
            <a:picLocks noChangeAspect="1"/>
          </p:cNvPicPr>
          <p:nvPr userDrawn="1"/>
        </p:nvPicPr>
        <p:blipFill>
          <a:blip r:embed="rId10">
            <a:extLst>
              <a:ext uri="{96DAC541-7B7A-43D3-8B79-37D633B846F1}">
                <asvg:svgBlip xmlns:asvg="http://schemas.microsoft.com/office/drawing/2016/SVG/main" r:embed="rId11"/>
              </a:ext>
            </a:extLst>
          </a:blip>
          <a:srcRect l="59986"/>
          <a:stretch>
            <a:fillRect/>
          </a:stretch>
        </p:blipFill>
        <p:spPr>
          <a:xfrm>
            <a:off x="0" y="1420643"/>
            <a:ext cx="1014082" cy="1648983"/>
          </a:xfrm>
          <a:custGeom>
            <a:avLst/>
            <a:gdLst>
              <a:gd name="connsiteX0" fmla="*/ 0 w 1014082"/>
              <a:gd name="connsiteY0" fmla="*/ 0 h 1648983"/>
              <a:gd name="connsiteX1" fmla="*/ 1014082 w 1014082"/>
              <a:gd name="connsiteY1" fmla="*/ 0 h 1648983"/>
              <a:gd name="connsiteX2" fmla="*/ 1014082 w 1014082"/>
              <a:gd name="connsiteY2" fmla="*/ 1648983 h 1648983"/>
              <a:gd name="connsiteX3" fmla="*/ 0 w 1014082"/>
              <a:gd name="connsiteY3" fmla="*/ 1648983 h 1648983"/>
            </a:gdLst>
            <a:ahLst/>
            <a:cxnLst>
              <a:cxn ang="0">
                <a:pos x="connsiteX0" y="connsiteY0"/>
              </a:cxn>
              <a:cxn ang="0">
                <a:pos x="connsiteX1" y="connsiteY1"/>
              </a:cxn>
              <a:cxn ang="0">
                <a:pos x="connsiteX2" y="connsiteY2"/>
              </a:cxn>
              <a:cxn ang="0">
                <a:pos x="connsiteX3" y="connsiteY3"/>
              </a:cxn>
            </a:cxnLst>
            <a:rect l="l" t="t" r="r" b="b"/>
            <a:pathLst>
              <a:path w="1014082" h="1648983">
                <a:moveTo>
                  <a:pt x="0" y="0"/>
                </a:moveTo>
                <a:lnTo>
                  <a:pt x="1014082" y="0"/>
                </a:lnTo>
                <a:lnTo>
                  <a:pt x="1014082" y="1648983"/>
                </a:lnTo>
                <a:lnTo>
                  <a:pt x="0" y="1648983"/>
                </a:lnTo>
                <a:close/>
              </a:path>
            </a:pathLst>
          </a:custGeom>
        </p:spPr>
      </p:pic>
      <p:sp>
        <p:nvSpPr>
          <p:cNvPr id="10" name="Θέση κειμένου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l-GR" sz="3200" b="0">
                <a:noFill/>
              </a:defRPr>
            </a:lvl1pPr>
          </a:lstStyle>
          <a:p>
            <a:pPr lvl="0" rtl="0"/>
            <a:r>
              <a:rPr lang="el-GR"/>
              <a:t>X</a:t>
            </a:r>
          </a:p>
        </p:txBody>
      </p:sp>
      <p:sp>
        <p:nvSpPr>
          <p:cNvPr id="45" name="Θέση εικόνας 42">
            <a:extLst>
              <a:ext uri="{FF2B5EF4-FFF2-40B4-BE49-F238E27FC236}">
                <a16:creationId xmlns:a16="http://schemas.microsoft.com/office/drawing/2014/main" id="{085DE0BA-CA08-ED26-0A53-02D6FB619788}"/>
              </a:ext>
            </a:extLst>
          </p:cNvPr>
          <p:cNvSpPr>
            <a:spLocks noGrp="1"/>
          </p:cNvSpPr>
          <p:nvPr>
            <p:ph type="pic" sz="quarter" idx="14"/>
          </p:nvPr>
        </p:nvSpPr>
        <p:spPr>
          <a:xfrm>
            <a:off x="4330203" y="2337393"/>
            <a:ext cx="1389888" cy="1389888"/>
          </a:xfrm>
          <a:prstGeom prst="ellipse">
            <a:avLst/>
          </a:prstGeom>
          <a:solidFill>
            <a:schemeClr val="accent2">
              <a:lumMod val="20000"/>
              <a:lumOff val="80000"/>
            </a:schemeClr>
          </a:solidFill>
        </p:spPr>
        <p:txBody>
          <a:bodyPr rtlCol="0" anchor="ctr">
            <a:normAutofit/>
          </a:bodyPr>
          <a:lstStyle>
            <a:lvl1pPr marL="0" indent="0" algn="ctr">
              <a:buNone/>
              <a:defRPr lang="el-GR" sz="800"/>
            </a:lvl1pPr>
          </a:lstStyle>
          <a:p>
            <a:pPr rtl="0"/>
            <a:r>
              <a:rPr lang="el-GR"/>
              <a:t>Κάντε κλικ στο εικονίδιο για να προσθέσετε εικόνα</a:t>
            </a:r>
            <a:endParaRPr lang="el-GR" dirty="0"/>
          </a:p>
        </p:txBody>
      </p:sp>
      <p:sp>
        <p:nvSpPr>
          <p:cNvPr id="46" name="Θέση εικόνας 42">
            <a:extLst>
              <a:ext uri="{FF2B5EF4-FFF2-40B4-BE49-F238E27FC236}">
                <a16:creationId xmlns:a16="http://schemas.microsoft.com/office/drawing/2014/main" id="{70F05177-1747-10FB-B022-0A36F8F91931}"/>
              </a:ext>
            </a:extLst>
          </p:cNvPr>
          <p:cNvSpPr>
            <a:spLocks noGrp="1"/>
          </p:cNvSpPr>
          <p:nvPr>
            <p:ph type="pic" sz="quarter" idx="15"/>
          </p:nvPr>
        </p:nvSpPr>
        <p:spPr>
          <a:xfrm>
            <a:off x="6469928" y="2339375"/>
            <a:ext cx="1389888" cy="1389888"/>
          </a:xfrm>
          <a:prstGeom prst="ellipse">
            <a:avLst/>
          </a:prstGeom>
          <a:solidFill>
            <a:schemeClr val="bg1">
              <a:lumMod val="95000"/>
            </a:schemeClr>
          </a:solidFill>
        </p:spPr>
        <p:txBody>
          <a:bodyPr rtlCol="0" anchor="ctr">
            <a:normAutofit/>
          </a:bodyPr>
          <a:lstStyle>
            <a:lvl1pPr marL="0" indent="0" algn="ctr">
              <a:buNone/>
              <a:defRPr lang="el-GR" sz="800"/>
            </a:lvl1pPr>
          </a:lstStyle>
          <a:p>
            <a:pPr rtl="0"/>
            <a:r>
              <a:rPr lang="el-GR"/>
              <a:t>Κάντε κλικ στο εικονίδιο για να προσθέσετε εικόνα</a:t>
            </a:r>
            <a:endParaRPr lang="el-GR" dirty="0"/>
          </a:p>
        </p:txBody>
      </p:sp>
      <p:sp>
        <p:nvSpPr>
          <p:cNvPr id="50" name="Θέση κειμένου 47">
            <a:extLst>
              <a:ext uri="{FF2B5EF4-FFF2-40B4-BE49-F238E27FC236}">
                <a16:creationId xmlns:a16="http://schemas.microsoft.com/office/drawing/2014/main" id="{485E5AFC-758F-34A6-2FEC-6042921AB73B}"/>
              </a:ext>
            </a:extLst>
          </p:cNvPr>
          <p:cNvSpPr>
            <a:spLocks noGrp="1"/>
          </p:cNvSpPr>
          <p:nvPr>
            <p:ph type="body" sz="quarter" idx="18"/>
          </p:nvPr>
        </p:nvSpPr>
        <p:spPr>
          <a:xfrm>
            <a:off x="1126514" y="5064875"/>
            <a:ext cx="2788920" cy="365760"/>
          </a:xfrm>
        </p:spPr>
        <p:txBody>
          <a:bodyPr rtlCol="0">
            <a:normAutofit/>
          </a:bodyPr>
          <a:lstStyle>
            <a:lvl1pPr marL="0" indent="0" algn="r">
              <a:lnSpc>
                <a:spcPct val="100000"/>
              </a:lnSpc>
              <a:spcBef>
                <a:spcPts val="0"/>
              </a:spcBef>
              <a:buNone/>
              <a:defRPr lang="el-GR" sz="1800"/>
            </a:lvl1pPr>
          </a:lstStyle>
          <a:p>
            <a:pPr lvl="0" rtl="0"/>
            <a:r>
              <a:rPr lang="el-GR"/>
              <a:t>Στυλ κειμένου υποδείγματος</a:t>
            </a:r>
          </a:p>
        </p:txBody>
      </p:sp>
      <p:sp>
        <p:nvSpPr>
          <p:cNvPr id="51" name="Θέση κειμένου 47">
            <a:extLst>
              <a:ext uri="{FF2B5EF4-FFF2-40B4-BE49-F238E27FC236}">
                <a16:creationId xmlns:a16="http://schemas.microsoft.com/office/drawing/2014/main" id="{298713CC-F6D5-ED75-901B-4121FEC84360}"/>
              </a:ext>
            </a:extLst>
          </p:cNvPr>
          <p:cNvSpPr>
            <a:spLocks noGrp="1"/>
          </p:cNvSpPr>
          <p:nvPr>
            <p:ph type="body" sz="quarter" idx="19"/>
          </p:nvPr>
        </p:nvSpPr>
        <p:spPr>
          <a:xfrm>
            <a:off x="8271823" y="5032014"/>
            <a:ext cx="2788920" cy="365760"/>
          </a:xfrm>
        </p:spPr>
        <p:txBody>
          <a:bodyPr rtlCol="0">
            <a:normAutofit/>
          </a:bodyPr>
          <a:lstStyle>
            <a:lvl1pPr marL="0" indent="0" algn="l">
              <a:lnSpc>
                <a:spcPct val="100000"/>
              </a:lnSpc>
              <a:spcBef>
                <a:spcPts val="0"/>
              </a:spcBef>
              <a:buNone/>
              <a:defRPr lang="el-GR" sz="1800"/>
            </a:lvl1pPr>
          </a:lstStyle>
          <a:p>
            <a:pPr lvl="0" rtl="0"/>
            <a:r>
              <a:rPr lang="el-GR"/>
              <a:t>Στυλ κειμένου υποδείγματος</a:t>
            </a:r>
          </a:p>
        </p:txBody>
      </p:sp>
      <p:sp>
        <p:nvSpPr>
          <p:cNvPr id="57" name="Θέση κειμένου 47">
            <a:extLst>
              <a:ext uri="{FF2B5EF4-FFF2-40B4-BE49-F238E27FC236}">
                <a16:creationId xmlns:a16="http://schemas.microsoft.com/office/drawing/2014/main" id="{FD30C172-4265-C1CA-4368-B347D34C9F6D}"/>
              </a:ext>
            </a:extLst>
          </p:cNvPr>
          <p:cNvSpPr>
            <a:spLocks noGrp="1"/>
          </p:cNvSpPr>
          <p:nvPr>
            <p:ph type="body" sz="quarter" idx="16"/>
          </p:nvPr>
        </p:nvSpPr>
        <p:spPr>
          <a:xfrm>
            <a:off x="1126515" y="2795265"/>
            <a:ext cx="2788920" cy="365760"/>
          </a:xfrm>
        </p:spPr>
        <p:txBody>
          <a:bodyPr rtlCol="0">
            <a:normAutofit/>
          </a:bodyPr>
          <a:lstStyle>
            <a:lvl1pPr marL="0" indent="0" algn="r">
              <a:lnSpc>
                <a:spcPct val="100000"/>
              </a:lnSpc>
              <a:spcBef>
                <a:spcPts val="0"/>
              </a:spcBef>
              <a:buNone/>
              <a:defRPr lang="el-GR" sz="1800"/>
            </a:lvl1pPr>
          </a:lstStyle>
          <a:p>
            <a:pPr lvl="0" rtl="0"/>
            <a:r>
              <a:rPr lang="el-GR"/>
              <a:t>Στυλ κειμένου υποδείγματος</a:t>
            </a:r>
          </a:p>
        </p:txBody>
      </p:sp>
      <p:sp>
        <p:nvSpPr>
          <p:cNvPr id="58" name="Θέση κειμένου 47">
            <a:extLst>
              <a:ext uri="{FF2B5EF4-FFF2-40B4-BE49-F238E27FC236}">
                <a16:creationId xmlns:a16="http://schemas.microsoft.com/office/drawing/2014/main" id="{E6400DD4-A698-8FC3-4A8E-02EA10BB4BF9}"/>
              </a:ext>
            </a:extLst>
          </p:cNvPr>
          <p:cNvSpPr>
            <a:spLocks noGrp="1"/>
          </p:cNvSpPr>
          <p:nvPr>
            <p:ph type="body" sz="quarter" idx="17"/>
          </p:nvPr>
        </p:nvSpPr>
        <p:spPr>
          <a:xfrm>
            <a:off x="8271823" y="2794678"/>
            <a:ext cx="2788920" cy="365760"/>
          </a:xfrm>
        </p:spPr>
        <p:txBody>
          <a:bodyPr rtlCol="0">
            <a:normAutofit/>
          </a:bodyPr>
          <a:lstStyle>
            <a:lvl1pPr marL="0" indent="0" algn="l">
              <a:lnSpc>
                <a:spcPct val="100000"/>
              </a:lnSpc>
              <a:spcBef>
                <a:spcPts val="0"/>
              </a:spcBef>
              <a:buNone/>
              <a:defRPr lang="el-GR" sz="1800"/>
            </a:lvl1pPr>
          </a:lstStyle>
          <a:p>
            <a:pPr lvl="0" rtl="0"/>
            <a:r>
              <a:rPr lang="el-GR"/>
              <a:t>Στυλ κειμένου υποδείγματος</a:t>
            </a:r>
          </a:p>
        </p:txBody>
      </p:sp>
      <p:sp>
        <p:nvSpPr>
          <p:cNvPr id="59" name="Θέση κειμένου 47">
            <a:extLst>
              <a:ext uri="{FF2B5EF4-FFF2-40B4-BE49-F238E27FC236}">
                <a16:creationId xmlns:a16="http://schemas.microsoft.com/office/drawing/2014/main" id="{630E151D-3E22-BE90-7A51-5ED7C9AD7C25}"/>
              </a:ext>
            </a:extLst>
          </p:cNvPr>
          <p:cNvSpPr>
            <a:spLocks noGrp="1"/>
          </p:cNvSpPr>
          <p:nvPr>
            <p:ph type="body" sz="quarter" idx="20"/>
          </p:nvPr>
        </p:nvSpPr>
        <p:spPr>
          <a:xfrm>
            <a:off x="1098143" y="3085049"/>
            <a:ext cx="2816352" cy="310896"/>
          </a:xfrm>
        </p:spPr>
        <p:txBody>
          <a:bodyPr rtlCol="0">
            <a:normAutofit/>
          </a:bodyPr>
          <a:lstStyle>
            <a:lvl1pPr marL="0" indent="0" algn="r">
              <a:lnSpc>
                <a:spcPct val="100000"/>
              </a:lnSpc>
              <a:spcBef>
                <a:spcPts val="0"/>
              </a:spcBef>
              <a:buNone/>
              <a:defRPr lang="el-GR" sz="1400">
                <a:latin typeface="Arial" panose="020B0604020202020204" pitchFamily="34" charset="0"/>
                <a:cs typeface="Arial" panose="020B0604020202020204" pitchFamily="34" charset="0"/>
              </a:defRPr>
            </a:lvl1pPr>
          </a:lstStyle>
          <a:p>
            <a:pPr lvl="0" rtl="0"/>
            <a:r>
              <a:rPr lang="el-GR"/>
              <a:t>Στυλ κειμένου υποδείγματος</a:t>
            </a:r>
          </a:p>
        </p:txBody>
      </p:sp>
      <p:sp>
        <p:nvSpPr>
          <p:cNvPr id="54" name="Θέση κειμένου 47">
            <a:extLst>
              <a:ext uri="{FF2B5EF4-FFF2-40B4-BE49-F238E27FC236}">
                <a16:creationId xmlns:a16="http://schemas.microsoft.com/office/drawing/2014/main" id="{6A448965-125C-6EED-07B0-E98A656BBF34}"/>
              </a:ext>
            </a:extLst>
          </p:cNvPr>
          <p:cNvSpPr>
            <a:spLocks noGrp="1"/>
          </p:cNvSpPr>
          <p:nvPr>
            <p:ph type="body" sz="quarter" idx="21"/>
          </p:nvPr>
        </p:nvSpPr>
        <p:spPr>
          <a:xfrm>
            <a:off x="8280067" y="3086146"/>
            <a:ext cx="2816352" cy="310896"/>
          </a:xfrm>
        </p:spPr>
        <p:txBody>
          <a:bodyPr rtlCol="0">
            <a:normAutofit/>
          </a:bodyPr>
          <a:lstStyle>
            <a:lvl1pPr marL="0" indent="0" algn="l">
              <a:lnSpc>
                <a:spcPct val="100000"/>
              </a:lnSpc>
              <a:spcBef>
                <a:spcPts val="0"/>
              </a:spcBef>
              <a:buNone/>
              <a:defRPr lang="el-GR" sz="1400">
                <a:latin typeface="Arial" panose="020B0604020202020204" pitchFamily="34" charset="0"/>
                <a:cs typeface="Arial" panose="020B0604020202020204" pitchFamily="34" charset="0"/>
              </a:defRPr>
            </a:lvl1pPr>
          </a:lstStyle>
          <a:p>
            <a:pPr lvl="0" rtl="0"/>
            <a:r>
              <a:rPr lang="el-GR"/>
              <a:t>Στυλ κειμένου υποδείγματος</a:t>
            </a:r>
          </a:p>
        </p:txBody>
      </p:sp>
      <p:sp>
        <p:nvSpPr>
          <p:cNvPr id="72" name="Θέση εικόνας 42">
            <a:extLst>
              <a:ext uri="{FF2B5EF4-FFF2-40B4-BE49-F238E27FC236}">
                <a16:creationId xmlns:a16="http://schemas.microsoft.com/office/drawing/2014/main" id="{9BD10ABF-0CBA-9D6F-30D9-4C5B717D2F65}"/>
              </a:ext>
            </a:extLst>
          </p:cNvPr>
          <p:cNvSpPr>
            <a:spLocks noGrp="1"/>
          </p:cNvSpPr>
          <p:nvPr>
            <p:ph type="pic" sz="quarter" idx="24"/>
          </p:nvPr>
        </p:nvSpPr>
        <p:spPr>
          <a:xfrm>
            <a:off x="4332186" y="4662092"/>
            <a:ext cx="1389888" cy="1389888"/>
          </a:xfrm>
          <a:prstGeom prst="ellipse">
            <a:avLst/>
          </a:prstGeom>
          <a:solidFill>
            <a:schemeClr val="accent1">
              <a:lumMod val="20000"/>
              <a:lumOff val="80000"/>
            </a:schemeClr>
          </a:solidFill>
        </p:spPr>
        <p:txBody>
          <a:bodyPr rtlCol="0" anchor="ctr">
            <a:normAutofit/>
          </a:bodyPr>
          <a:lstStyle>
            <a:lvl1pPr marL="0" indent="0" algn="ctr">
              <a:buNone/>
              <a:defRPr lang="el-GR" sz="800"/>
            </a:lvl1pPr>
          </a:lstStyle>
          <a:p>
            <a:pPr rtl="0"/>
            <a:r>
              <a:rPr lang="el-GR"/>
              <a:t>Κάντε κλικ στο εικονίδιο για να προσθέσετε εικόνα</a:t>
            </a:r>
            <a:endParaRPr lang="el-GR" dirty="0"/>
          </a:p>
        </p:txBody>
      </p:sp>
      <p:sp>
        <p:nvSpPr>
          <p:cNvPr id="73" name="Θέση εικόνας 42">
            <a:extLst>
              <a:ext uri="{FF2B5EF4-FFF2-40B4-BE49-F238E27FC236}">
                <a16:creationId xmlns:a16="http://schemas.microsoft.com/office/drawing/2014/main" id="{BA07108E-6273-D8A7-4270-9E51F53721B6}"/>
              </a:ext>
            </a:extLst>
          </p:cNvPr>
          <p:cNvSpPr>
            <a:spLocks noGrp="1"/>
          </p:cNvSpPr>
          <p:nvPr>
            <p:ph type="pic" sz="quarter" idx="25"/>
          </p:nvPr>
        </p:nvSpPr>
        <p:spPr>
          <a:xfrm>
            <a:off x="6469928" y="4662092"/>
            <a:ext cx="1389888" cy="1389888"/>
          </a:xfrm>
          <a:prstGeom prst="ellipse">
            <a:avLst/>
          </a:prstGeom>
          <a:solidFill>
            <a:schemeClr val="accent4">
              <a:lumMod val="20000"/>
              <a:lumOff val="80000"/>
            </a:schemeClr>
          </a:solidFill>
        </p:spPr>
        <p:txBody>
          <a:bodyPr rtlCol="0" anchor="ctr">
            <a:normAutofit/>
          </a:bodyPr>
          <a:lstStyle>
            <a:lvl1pPr marL="0" indent="0" algn="ctr">
              <a:buNone/>
              <a:defRPr lang="el-GR" sz="800"/>
            </a:lvl1pPr>
          </a:lstStyle>
          <a:p>
            <a:pPr rtl="0"/>
            <a:r>
              <a:rPr lang="el-GR"/>
              <a:t>Κάντε κλικ στο εικονίδιο για να προσθέσετε εικόνα</a:t>
            </a:r>
            <a:endParaRPr lang="el-GR" dirty="0"/>
          </a:p>
        </p:txBody>
      </p:sp>
      <p:sp>
        <p:nvSpPr>
          <p:cNvPr id="56" name="Θέση κειμένου 47">
            <a:extLst>
              <a:ext uri="{FF2B5EF4-FFF2-40B4-BE49-F238E27FC236}">
                <a16:creationId xmlns:a16="http://schemas.microsoft.com/office/drawing/2014/main" id="{6E2529DA-6F13-4B74-5C48-2FDB0911FFF1}"/>
              </a:ext>
            </a:extLst>
          </p:cNvPr>
          <p:cNvSpPr>
            <a:spLocks noGrp="1"/>
          </p:cNvSpPr>
          <p:nvPr>
            <p:ph type="body" sz="quarter" idx="23"/>
          </p:nvPr>
        </p:nvSpPr>
        <p:spPr>
          <a:xfrm>
            <a:off x="8284732" y="5337865"/>
            <a:ext cx="2816352" cy="310896"/>
          </a:xfrm>
        </p:spPr>
        <p:txBody>
          <a:bodyPr rtlCol="0">
            <a:normAutofit/>
          </a:bodyPr>
          <a:lstStyle>
            <a:lvl1pPr marL="0" indent="0" algn="l">
              <a:lnSpc>
                <a:spcPct val="100000"/>
              </a:lnSpc>
              <a:spcBef>
                <a:spcPts val="0"/>
              </a:spcBef>
              <a:buNone/>
              <a:defRPr lang="el-GR" sz="1400">
                <a:latin typeface="Arial" panose="020B0604020202020204" pitchFamily="34" charset="0"/>
                <a:cs typeface="Arial" panose="020B0604020202020204" pitchFamily="34" charset="0"/>
              </a:defRPr>
            </a:lvl1pPr>
          </a:lstStyle>
          <a:p>
            <a:pPr lvl="0" rtl="0"/>
            <a:r>
              <a:rPr lang="el-GR"/>
              <a:t>Στυλ κειμένου υποδείγματος</a:t>
            </a:r>
          </a:p>
        </p:txBody>
      </p:sp>
      <p:sp>
        <p:nvSpPr>
          <p:cNvPr id="74" name="Θέση κειμένου 47">
            <a:extLst>
              <a:ext uri="{FF2B5EF4-FFF2-40B4-BE49-F238E27FC236}">
                <a16:creationId xmlns:a16="http://schemas.microsoft.com/office/drawing/2014/main" id="{DDB95F67-F2A0-C836-D292-8E7A6E4B1CC7}"/>
              </a:ext>
            </a:extLst>
          </p:cNvPr>
          <p:cNvSpPr>
            <a:spLocks noGrp="1"/>
          </p:cNvSpPr>
          <p:nvPr>
            <p:ph type="body" sz="quarter" idx="22"/>
          </p:nvPr>
        </p:nvSpPr>
        <p:spPr>
          <a:xfrm>
            <a:off x="1107814" y="5335932"/>
            <a:ext cx="2816352" cy="310896"/>
          </a:xfrm>
        </p:spPr>
        <p:txBody>
          <a:bodyPr rtlCol="0">
            <a:normAutofit/>
          </a:bodyPr>
          <a:lstStyle>
            <a:lvl1pPr marL="0" indent="0" algn="r">
              <a:lnSpc>
                <a:spcPct val="100000"/>
              </a:lnSpc>
              <a:spcBef>
                <a:spcPts val="0"/>
              </a:spcBef>
              <a:buNone/>
              <a:defRPr lang="el-GR" sz="1400">
                <a:latin typeface="Arial" panose="020B0604020202020204" pitchFamily="34" charset="0"/>
                <a:cs typeface="Arial" panose="020B0604020202020204" pitchFamily="34" charset="0"/>
              </a:defRPr>
            </a:lvl1pPr>
          </a:lstStyle>
          <a:p>
            <a:pPr lvl="0" rtl="0"/>
            <a:r>
              <a:rPr lang="el-GR"/>
              <a:t>Στυλ κειμένου υποδείγματος</a:t>
            </a:r>
          </a:p>
        </p:txBody>
      </p:sp>
      <p:sp>
        <p:nvSpPr>
          <p:cNvPr id="3" name="Θέση υποσέλιδου 2">
            <a:extLst>
              <a:ext uri="{FF2B5EF4-FFF2-40B4-BE49-F238E27FC236}">
                <a16:creationId xmlns:a16="http://schemas.microsoft.com/office/drawing/2014/main" id="{6CC414FD-C705-79D9-78A9-63DB36DC2A3B}"/>
              </a:ext>
            </a:extLst>
          </p:cNvPr>
          <p:cNvSpPr>
            <a:spLocks noGrp="1"/>
          </p:cNvSpPr>
          <p:nvPr>
            <p:ph type="ftr" sz="quarter" idx="26"/>
          </p:nvPr>
        </p:nvSpPr>
        <p:spPr/>
        <p:txBody>
          <a:bodyPr rtlCol="0"/>
          <a:lstStyle>
            <a:defPPr>
              <a:defRPr lang="el-GR"/>
            </a:defPPr>
          </a:lstStyle>
          <a:p>
            <a:pPr rtl="0"/>
            <a:endParaRPr lang="el-GR" dirty="0"/>
          </a:p>
        </p:txBody>
      </p:sp>
      <p:sp>
        <p:nvSpPr>
          <p:cNvPr id="7" name="Θέση αριθμού διαφάνειας 6">
            <a:extLst>
              <a:ext uri="{FF2B5EF4-FFF2-40B4-BE49-F238E27FC236}">
                <a16:creationId xmlns:a16="http://schemas.microsoft.com/office/drawing/2014/main" id="{3DDD574B-2DC0-07BF-5573-0917979F78EA}"/>
              </a:ext>
            </a:extLst>
          </p:cNvPr>
          <p:cNvSpPr>
            <a:spLocks noGrp="1"/>
          </p:cNvSpPr>
          <p:nvPr>
            <p:ph type="sldNum" sz="quarter" idx="27"/>
          </p:nvPr>
        </p:nvSpPr>
        <p:spPr/>
        <p:txBody>
          <a:bodyPr rtlCol="0"/>
          <a:lstStyle>
            <a:defPPr>
              <a:defRPr lang="el-GR"/>
            </a:defPPr>
          </a:lstStyle>
          <a:p>
            <a:pPr rtl="0"/>
            <a:fld id="{CC43B8D3-9A08-F84C-9DD4-44948BA52D4B}" type="slidenum">
              <a:rPr lang="el-GR" smtClean="0"/>
              <a:pPr/>
              <a:t>‹#›</a:t>
            </a:fld>
            <a:endParaRPr lang="el-GR" dirty="0"/>
          </a:p>
        </p:txBody>
      </p:sp>
    </p:spTree>
    <p:extLst>
      <p:ext uri="{BB962C8B-B14F-4D97-AF65-F5344CB8AC3E}">
        <p14:creationId xmlns:p14="http://schemas.microsoft.com/office/powerpoint/2010/main" val="228178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Ομάδα - x8">
    <p:spTree>
      <p:nvGrpSpPr>
        <p:cNvPr id="1" name=""/>
        <p:cNvGrpSpPr/>
        <p:nvPr/>
      </p:nvGrpSpPr>
      <p:grpSpPr>
        <a:xfrm>
          <a:off x="0" y="0"/>
          <a:ext cx="0" cy="0"/>
          <a:chOff x="0" y="0"/>
          <a:chExt cx="0" cy="0"/>
        </a:xfrm>
      </p:grpSpPr>
      <p:sp>
        <p:nvSpPr>
          <p:cNvPr id="3" name="Έλλειψη 2">
            <a:extLst>
              <a:ext uri="{FF2B5EF4-FFF2-40B4-BE49-F238E27FC236}">
                <a16:creationId xmlns:a16="http://schemas.microsoft.com/office/drawing/2014/main" id="{15B61940-E61B-59FA-753F-E3122D288C5B}"/>
              </a:ext>
            </a:extLst>
          </p:cNvPr>
          <p:cNvSpPr/>
          <p:nvPr userDrawn="1"/>
        </p:nvSpPr>
        <p:spPr>
          <a:xfrm>
            <a:off x="1314365" y="1922787"/>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sp>
        <p:nvSpPr>
          <p:cNvPr id="9" name="Έλλειψη 8">
            <a:extLst>
              <a:ext uri="{FF2B5EF4-FFF2-40B4-BE49-F238E27FC236}">
                <a16:creationId xmlns:a16="http://schemas.microsoft.com/office/drawing/2014/main" id="{148AA701-7A67-C49D-4314-407AF753DDE7}"/>
              </a:ext>
            </a:extLst>
          </p:cNvPr>
          <p:cNvSpPr/>
          <p:nvPr userDrawn="1"/>
        </p:nvSpPr>
        <p:spPr>
          <a:xfrm>
            <a:off x="3895640" y="1922787"/>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sp>
        <p:nvSpPr>
          <p:cNvPr id="14" name="Έλλειψη 13">
            <a:extLst>
              <a:ext uri="{FF2B5EF4-FFF2-40B4-BE49-F238E27FC236}">
                <a16:creationId xmlns:a16="http://schemas.microsoft.com/office/drawing/2014/main" id="{7CC8E6E4-F551-385C-FB82-E0DC1F41683A}"/>
              </a:ext>
            </a:extLst>
          </p:cNvPr>
          <p:cNvSpPr/>
          <p:nvPr userDrawn="1"/>
        </p:nvSpPr>
        <p:spPr>
          <a:xfrm>
            <a:off x="6476915" y="1922787"/>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sp>
        <p:nvSpPr>
          <p:cNvPr id="18" name="Έλλειψη 17">
            <a:extLst>
              <a:ext uri="{FF2B5EF4-FFF2-40B4-BE49-F238E27FC236}">
                <a16:creationId xmlns:a16="http://schemas.microsoft.com/office/drawing/2014/main" id="{D29C42C5-603C-FCCB-D730-0AD61CFA4CC2}"/>
              </a:ext>
            </a:extLst>
          </p:cNvPr>
          <p:cNvSpPr/>
          <p:nvPr userDrawn="1"/>
        </p:nvSpPr>
        <p:spPr>
          <a:xfrm>
            <a:off x="9058190" y="1922787"/>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sp>
        <p:nvSpPr>
          <p:cNvPr id="77" name="Ορθογώνιο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79" name="Ορθογώνιο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cxnSp>
        <p:nvCxnSpPr>
          <p:cNvPr id="81" name="Ευθεία γραμμή σύνδεσης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Γραφικό 82">
            <a:extLst>
              <a:ext uri="{FF2B5EF4-FFF2-40B4-BE49-F238E27FC236}">
                <a16:creationId xmlns:a16="http://schemas.microsoft.com/office/drawing/2014/main" id="{65438DF6-6622-6EE4-F01A-D199CAE96D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498771">
            <a:off x="868523" y="778989"/>
            <a:ext cx="660389" cy="660389"/>
          </a:xfrm>
          <a:prstGeom prst="rect">
            <a:avLst/>
          </a:prstGeom>
        </p:spPr>
      </p:pic>
      <p:cxnSp>
        <p:nvCxnSpPr>
          <p:cNvPr id="85" name="Ευθεία γραμμή σύνδεσης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Θέση κειμένου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l-GR" sz="3200" b="0">
                <a:noFill/>
              </a:defRPr>
            </a:lvl1pPr>
          </a:lstStyle>
          <a:p>
            <a:pPr lvl="0" rtl="0"/>
            <a:r>
              <a:rPr lang="el-GR"/>
              <a:t>X</a:t>
            </a:r>
          </a:p>
        </p:txBody>
      </p:sp>
      <p:sp>
        <p:nvSpPr>
          <p:cNvPr id="45" name="Θέση εικόνας 42">
            <a:extLst>
              <a:ext uri="{FF2B5EF4-FFF2-40B4-BE49-F238E27FC236}">
                <a16:creationId xmlns:a16="http://schemas.microsoft.com/office/drawing/2014/main" id="{085DE0BA-CA08-ED26-0A53-02D6FB619788}"/>
              </a:ext>
            </a:extLst>
          </p:cNvPr>
          <p:cNvSpPr>
            <a:spLocks noGrp="1" noChangeAspect="1"/>
          </p:cNvSpPr>
          <p:nvPr>
            <p:ph type="pic" sz="quarter" idx="14"/>
          </p:nvPr>
        </p:nvSpPr>
        <p:spPr>
          <a:xfrm>
            <a:off x="1524893" y="2133315"/>
            <a:ext cx="1170432" cy="1170432"/>
          </a:xfrm>
          <a:prstGeom prst="ellipse">
            <a:avLst/>
          </a:prstGeom>
          <a:solidFill>
            <a:schemeClr val="accent2">
              <a:lumMod val="20000"/>
              <a:lumOff val="80000"/>
            </a:schemeClr>
          </a:solidFill>
        </p:spPr>
        <p:txBody>
          <a:bodyPr rtlCol="0" anchor="ctr">
            <a:normAutofit/>
          </a:bodyPr>
          <a:lstStyle>
            <a:lvl1pPr marL="0" indent="0" algn="ctr">
              <a:buNone/>
              <a:defRPr lang="el-GR" sz="800"/>
            </a:lvl1pPr>
          </a:lstStyle>
          <a:p>
            <a:pPr rtl="0"/>
            <a:r>
              <a:rPr lang="el-GR"/>
              <a:t>Κάντε κλικ στο εικονίδιο για να προσθέσετε εικόνα</a:t>
            </a:r>
            <a:endParaRPr lang="el-GR" dirty="0"/>
          </a:p>
        </p:txBody>
      </p:sp>
      <p:sp>
        <p:nvSpPr>
          <p:cNvPr id="46" name="Θέση εικόνας 42">
            <a:extLst>
              <a:ext uri="{FF2B5EF4-FFF2-40B4-BE49-F238E27FC236}">
                <a16:creationId xmlns:a16="http://schemas.microsoft.com/office/drawing/2014/main" id="{70F05177-1747-10FB-B022-0A36F8F91931}"/>
              </a:ext>
            </a:extLst>
          </p:cNvPr>
          <p:cNvSpPr>
            <a:spLocks noGrp="1" noChangeAspect="1"/>
          </p:cNvSpPr>
          <p:nvPr>
            <p:ph type="pic" sz="quarter" idx="15"/>
          </p:nvPr>
        </p:nvSpPr>
        <p:spPr>
          <a:xfrm>
            <a:off x="4106168" y="2133315"/>
            <a:ext cx="1170432" cy="1170432"/>
          </a:xfrm>
          <a:prstGeom prst="ellipse">
            <a:avLst/>
          </a:prstGeom>
          <a:solidFill>
            <a:schemeClr val="bg1">
              <a:lumMod val="95000"/>
            </a:schemeClr>
          </a:solidFill>
        </p:spPr>
        <p:txBody>
          <a:bodyPr rtlCol="0" anchor="ctr">
            <a:normAutofit/>
          </a:bodyPr>
          <a:lstStyle>
            <a:lvl1pPr marL="0" indent="0" algn="ctr">
              <a:buNone/>
              <a:defRPr lang="el-GR" sz="800"/>
            </a:lvl1pPr>
          </a:lstStyle>
          <a:p>
            <a:pPr rtl="0"/>
            <a:r>
              <a:rPr lang="el-GR"/>
              <a:t>Κάντε κλικ στο εικονίδιο για να προσθέσετε εικόνα</a:t>
            </a:r>
            <a:endParaRPr lang="el-GR" dirty="0"/>
          </a:p>
        </p:txBody>
      </p:sp>
      <p:sp>
        <p:nvSpPr>
          <p:cNvPr id="50" name="Θέση κειμένου 47">
            <a:extLst>
              <a:ext uri="{FF2B5EF4-FFF2-40B4-BE49-F238E27FC236}">
                <a16:creationId xmlns:a16="http://schemas.microsoft.com/office/drawing/2014/main" id="{485E5AFC-758F-34A6-2FEC-6042921AB73B}"/>
              </a:ext>
            </a:extLst>
          </p:cNvPr>
          <p:cNvSpPr>
            <a:spLocks noGrp="1"/>
          </p:cNvSpPr>
          <p:nvPr>
            <p:ph type="body" sz="quarter" idx="18"/>
          </p:nvPr>
        </p:nvSpPr>
        <p:spPr>
          <a:xfrm>
            <a:off x="6053328" y="3575304"/>
            <a:ext cx="2441448" cy="365760"/>
          </a:xfrm>
        </p:spPr>
        <p:txBody>
          <a:bodyPr rtlCol="0">
            <a:noAutofit/>
          </a:bodyPr>
          <a:lstStyle>
            <a:lvl1pPr marL="0" indent="0" algn="ctr">
              <a:lnSpc>
                <a:spcPct val="100000"/>
              </a:lnSpc>
              <a:spcBef>
                <a:spcPts val="0"/>
              </a:spcBef>
              <a:buNone/>
              <a:defRPr lang="el-GR" sz="1600"/>
            </a:lvl1pPr>
          </a:lstStyle>
          <a:p>
            <a:pPr lvl="0" rtl="0"/>
            <a:r>
              <a:rPr lang="el-GR"/>
              <a:t>Στυλ κειμένου υποδείγματος</a:t>
            </a:r>
          </a:p>
        </p:txBody>
      </p:sp>
      <p:sp>
        <p:nvSpPr>
          <p:cNvPr id="51" name="Θέση κειμένου 47">
            <a:extLst>
              <a:ext uri="{FF2B5EF4-FFF2-40B4-BE49-F238E27FC236}">
                <a16:creationId xmlns:a16="http://schemas.microsoft.com/office/drawing/2014/main" id="{298713CC-F6D5-ED75-901B-4121FEC84360}"/>
              </a:ext>
            </a:extLst>
          </p:cNvPr>
          <p:cNvSpPr>
            <a:spLocks noGrp="1"/>
          </p:cNvSpPr>
          <p:nvPr>
            <p:ph type="body" sz="quarter" idx="19"/>
          </p:nvPr>
        </p:nvSpPr>
        <p:spPr>
          <a:xfrm>
            <a:off x="8631936" y="3575304"/>
            <a:ext cx="2441448" cy="365760"/>
          </a:xfrm>
        </p:spPr>
        <p:txBody>
          <a:bodyPr rtlCol="0">
            <a:noAutofit/>
          </a:bodyPr>
          <a:lstStyle>
            <a:lvl1pPr marL="0" indent="0" algn="ctr">
              <a:lnSpc>
                <a:spcPct val="100000"/>
              </a:lnSpc>
              <a:spcBef>
                <a:spcPts val="0"/>
              </a:spcBef>
              <a:buNone/>
              <a:defRPr lang="el-GR" sz="1600"/>
            </a:lvl1pPr>
          </a:lstStyle>
          <a:p>
            <a:pPr lvl="0" rtl="0"/>
            <a:r>
              <a:rPr lang="el-GR"/>
              <a:t>Στυλ κειμένου υποδείγματος</a:t>
            </a:r>
          </a:p>
        </p:txBody>
      </p:sp>
      <p:sp>
        <p:nvSpPr>
          <p:cNvPr id="57" name="Θέση κειμένου 47">
            <a:extLst>
              <a:ext uri="{FF2B5EF4-FFF2-40B4-BE49-F238E27FC236}">
                <a16:creationId xmlns:a16="http://schemas.microsoft.com/office/drawing/2014/main" id="{FD30C172-4265-C1CA-4368-B347D34C9F6D}"/>
              </a:ext>
            </a:extLst>
          </p:cNvPr>
          <p:cNvSpPr>
            <a:spLocks noGrp="1"/>
          </p:cNvSpPr>
          <p:nvPr>
            <p:ph type="body" sz="quarter" idx="16"/>
          </p:nvPr>
        </p:nvSpPr>
        <p:spPr>
          <a:xfrm>
            <a:off x="886968" y="3575304"/>
            <a:ext cx="2441448" cy="365760"/>
          </a:xfrm>
        </p:spPr>
        <p:txBody>
          <a:bodyPr rtlCol="0">
            <a:noAutofit/>
          </a:bodyPr>
          <a:lstStyle>
            <a:lvl1pPr marL="0" indent="0" algn="ctr">
              <a:lnSpc>
                <a:spcPct val="100000"/>
              </a:lnSpc>
              <a:spcBef>
                <a:spcPts val="0"/>
              </a:spcBef>
              <a:buNone/>
              <a:defRPr lang="el-GR" sz="1600"/>
            </a:lvl1pPr>
          </a:lstStyle>
          <a:p>
            <a:pPr lvl="0" rtl="0"/>
            <a:r>
              <a:rPr lang="el-GR"/>
              <a:t>Στυλ κειμένου υποδείγματος</a:t>
            </a:r>
          </a:p>
        </p:txBody>
      </p:sp>
      <p:sp>
        <p:nvSpPr>
          <p:cNvPr id="58" name="Θέση κειμένου 47">
            <a:extLst>
              <a:ext uri="{FF2B5EF4-FFF2-40B4-BE49-F238E27FC236}">
                <a16:creationId xmlns:a16="http://schemas.microsoft.com/office/drawing/2014/main" id="{E6400DD4-A698-8FC3-4A8E-02EA10BB4BF9}"/>
              </a:ext>
            </a:extLst>
          </p:cNvPr>
          <p:cNvSpPr>
            <a:spLocks noGrp="1"/>
          </p:cNvSpPr>
          <p:nvPr>
            <p:ph type="body" sz="quarter" idx="17"/>
          </p:nvPr>
        </p:nvSpPr>
        <p:spPr>
          <a:xfrm>
            <a:off x="3474720" y="3575304"/>
            <a:ext cx="2441448" cy="365760"/>
          </a:xfrm>
        </p:spPr>
        <p:txBody>
          <a:bodyPr rtlCol="0">
            <a:noAutofit/>
          </a:bodyPr>
          <a:lstStyle>
            <a:lvl1pPr marL="0" indent="0" algn="ctr">
              <a:lnSpc>
                <a:spcPct val="100000"/>
              </a:lnSpc>
              <a:spcBef>
                <a:spcPts val="0"/>
              </a:spcBef>
              <a:buNone/>
              <a:defRPr lang="el-GR" sz="1600"/>
            </a:lvl1pPr>
          </a:lstStyle>
          <a:p>
            <a:pPr lvl="0" rtl="0"/>
            <a:r>
              <a:rPr lang="el-GR"/>
              <a:t>Στυλ κειμένου υποδείγματος</a:t>
            </a:r>
          </a:p>
        </p:txBody>
      </p:sp>
      <p:sp>
        <p:nvSpPr>
          <p:cNvPr id="59" name="Θέση κειμένου 47">
            <a:extLst>
              <a:ext uri="{FF2B5EF4-FFF2-40B4-BE49-F238E27FC236}">
                <a16:creationId xmlns:a16="http://schemas.microsoft.com/office/drawing/2014/main" id="{630E151D-3E22-BE90-7A51-5ED7C9AD7C25}"/>
              </a:ext>
            </a:extLst>
          </p:cNvPr>
          <p:cNvSpPr>
            <a:spLocks noGrp="1"/>
          </p:cNvSpPr>
          <p:nvPr>
            <p:ph type="body" sz="quarter" idx="20"/>
          </p:nvPr>
        </p:nvSpPr>
        <p:spPr>
          <a:xfrm>
            <a:off x="886968" y="3867912"/>
            <a:ext cx="2441448" cy="310896"/>
          </a:xfrm>
        </p:spPr>
        <p:txBody>
          <a:bodyPr rtlCol="0">
            <a:normAutofit/>
          </a:bodyPr>
          <a:lstStyle>
            <a:lvl1pPr marL="0" indent="0" algn="ctr">
              <a:lnSpc>
                <a:spcPct val="100000"/>
              </a:lnSpc>
              <a:spcBef>
                <a:spcPts val="0"/>
              </a:spcBef>
              <a:buNone/>
              <a:defRPr lang="el-GR" sz="1400">
                <a:latin typeface="Arial" panose="020B0604020202020204" pitchFamily="34" charset="0"/>
                <a:cs typeface="Arial" panose="020B0604020202020204" pitchFamily="34" charset="0"/>
              </a:defRPr>
            </a:lvl1pPr>
          </a:lstStyle>
          <a:p>
            <a:pPr lvl="0" rtl="0"/>
            <a:r>
              <a:rPr lang="el-GR"/>
              <a:t>Στυλ κειμένου υποδείγματος</a:t>
            </a:r>
          </a:p>
        </p:txBody>
      </p:sp>
      <p:sp>
        <p:nvSpPr>
          <p:cNvPr id="54" name="Θέση κειμένου 47">
            <a:extLst>
              <a:ext uri="{FF2B5EF4-FFF2-40B4-BE49-F238E27FC236}">
                <a16:creationId xmlns:a16="http://schemas.microsoft.com/office/drawing/2014/main" id="{6A448965-125C-6EED-07B0-E98A656BBF34}"/>
              </a:ext>
            </a:extLst>
          </p:cNvPr>
          <p:cNvSpPr>
            <a:spLocks noGrp="1"/>
          </p:cNvSpPr>
          <p:nvPr>
            <p:ph type="body" sz="quarter" idx="21"/>
          </p:nvPr>
        </p:nvSpPr>
        <p:spPr>
          <a:xfrm>
            <a:off x="3474720" y="3867912"/>
            <a:ext cx="2441448" cy="310896"/>
          </a:xfrm>
        </p:spPr>
        <p:txBody>
          <a:bodyPr rtlCol="0">
            <a:normAutofit/>
          </a:bodyPr>
          <a:lstStyle>
            <a:lvl1pPr marL="0" indent="0" algn="ctr">
              <a:lnSpc>
                <a:spcPct val="100000"/>
              </a:lnSpc>
              <a:spcBef>
                <a:spcPts val="0"/>
              </a:spcBef>
              <a:buNone/>
              <a:defRPr lang="el-GR" sz="1400">
                <a:latin typeface="Arial" panose="020B0604020202020204" pitchFamily="34" charset="0"/>
                <a:cs typeface="Arial" panose="020B0604020202020204" pitchFamily="34" charset="0"/>
              </a:defRPr>
            </a:lvl1pPr>
          </a:lstStyle>
          <a:p>
            <a:pPr lvl="0" rtl="0"/>
            <a:r>
              <a:rPr lang="el-GR"/>
              <a:t>Στυλ κειμένου υποδείγματος</a:t>
            </a:r>
          </a:p>
        </p:txBody>
      </p:sp>
      <p:sp>
        <p:nvSpPr>
          <p:cNvPr id="72" name="Θέση εικόνας 42">
            <a:extLst>
              <a:ext uri="{FF2B5EF4-FFF2-40B4-BE49-F238E27FC236}">
                <a16:creationId xmlns:a16="http://schemas.microsoft.com/office/drawing/2014/main" id="{9BD10ABF-0CBA-9D6F-30D9-4C5B717D2F65}"/>
              </a:ext>
            </a:extLst>
          </p:cNvPr>
          <p:cNvSpPr>
            <a:spLocks noGrp="1" noChangeAspect="1"/>
          </p:cNvSpPr>
          <p:nvPr>
            <p:ph type="pic" sz="quarter" idx="24"/>
          </p:nvPr>
        </p:nvSpPr>
        <p:spPr>
          <a:xfrm>
            <a:off x="6687443" y="2133315"/>
            <a:ext cx="1170432" cy="1170432"/>
          </a:xfrm>
          <a:prstGeom prst="ellipse">
            <a:avLst/>
          </a:prstGeom>
          <a:solidFill>
            <a:schemeClr val="accent1">
              <a:lumMod val="20000"/>
              <a:lumOff val="80000"/>
            </a:schemeClr>
          </a:solidFill>
        </p:spPr>
        <p:txBody>
          <a:bodyPr rtlCol="0" anchor="ctr">
            <a:normAutofit/>
          </a:bodyPr>
          <a:lstStyle>
            <a:lvl1pPr marL="0" indent="0" algn="ctr">
              <a:buNone/>
              <a:defRPr lang="el-GR" sz="800"/>
            </a:lvl1pPr>
          </a:lstStyle>
          <a:p>
            <a:pPr rtl="0"/>
            <a:r>
              <a:rPr lang="el-GR"/>
              <a:t>Κάντε κλικ στο εικονίδιο για να προσθέσετε εικόνα</a:t>
            </a:r>
            <a:endParaRPr lang="el-GR" dirty="0"/>
          </a:p>
        </p:txBody>
      </p:sp>
      <p:sp>
        <p:nvSpPr>
          <p:cNvPr id="73" name="Θέση εικόνας 42">
            <a:extLst>
              <a:ext uri="{FF2B5EF4-FFF2-40B4-BE49-F238E27FC236}">
                <a16:creationId xmlns:a16="http://schemas.microsoft.com/office/drawing/2014/main" id="{BA07108E-6273-D8A7-4270-9E51F53721B6}"/>
              </a:ext>
            </a:extLst>
          </p:cNvPr>
          <p:cNvSpPr>
            <a:spLocks noGrp="1" noChangeAspect="1"/>
          </p:cNvSpPr>
          <p:nvPr>
            <p:ph type="pic" sz="quarter" idx="25"/>
          </p:nvPr>
        </p:nvSpPr>
        <p:spPr>
          <a:xfrm>
            <a:off x="9268718" y="2133315"/>
            <a:ext cx="1170432" cy="1170432"/>
          </a:xfrm>
          <a:prstGeom prst="ellipse">
            <a:avLst/>
          </a:prstGeom>
          <a:solidFill>
            <a:schemeClr val="accent4">
              <a:lumMod val="20000"/>
              <a:lumOff val="80000"/>
            </a:schemeClr>
          </a:solidFill>
        </p:spPr>
        <p:txBody>
          <a:bodyPr rtlCol="0" anchor="ctr">
            <a:normAutofit/>
          </a:bodyPr>
          <a:lstStyle>
            <a:lvl1pPr marL="0" indent="0" algn="ctr">
              <a:buNone/>
              <a:defRPr lang="el-GR" sz="800"/>
            </a:lvl1pPr>
          </a:lstStyle>
          <a:p>
            <a:pPr rtl="0"/>
            <a:r>
              <a:rPr lang="el-GR"/>
              <a:t>Κάντε κλικ στο εικονίδιο για να προσθέσετε εικόνα</a:t>
            </a:r>
            <a:endParaRPr lang="el-GR" dirty="0"/>
          </a:p>
        </p:txBody>
      </p:sp>
      <p:sp>
        <p:nvSpPr>
          <p:cNvPr id="56" name="Θέση κειμένου 47">
            <a:extLst>
              <a:ext uri="{FF2B5EF4-FFF2-40B4-BE49-F238E27FC236}">
                <a16:creationId xmlns:a16="http://schemas.microsoft.com/office/drawing/2014/main" id="{6E2529DA-6F13-4B74-5C48-2FDB0911FFF1}"/>
              </a:ext>
            </a:extLst>
          </p:cNvPr>
          <p:cNvSpPr>
            <a:spLocks noGrp="1"/>
          </p:cNvSpPr>
          <p:nvPr>
            <p:ph type="body" sz="quarter" idx="23"/>
          </p:nvPr>
        </p:nvSpPr>
        <p:spPr>
          <a:xfrm>
            <a:off x="8631936" y="3867912"/>
            <a:ext cx="2441448" cy="310896"/>
          </a:xfrm>
        </p:spPr>
        <p:txBody>
          <a:bodyPr rtlCol="0">
            <a:normAutofit/>
          </a:bodyPr>
          <a:lstStyle>
            <a:lvl1pPr marL="0" indent="0" algn="ctr">
              <a:lnSpc>
                <a:spcPct val="100000"/>
              </a:lnSpc>
              <a:spcBef>
                <a:spcPts val="0"/>
              </a:spcBef>
              <a:buNone/>
              <a:defRPr lang="el-GR" sz="1400">
                <a:latin typeface="Arial" panose="020B0604020202020204" pitchFamily="34" charset="0"/>
                <a:cs typeface="Arial" panose="020B0604020202020204" pitchFamily="34" charset="0"/>
              </a:defRPr>
            </a:lvl1pPr>
          </a:lstStyle>
          <a:p>
            <a:pPr lvl="0" rtl="0"/>
            <a:r>
              <a:rPr lang="el-GR"/>
              <a:t>Στυλ κειμένου υποδείγματος</a:t>
            </a:r>
          </a:p>
        </p:txBody>
      </p:sp>
      <p:sp>
        <p:nvSpPr>
          <p:cNvPr id="74" name="Θέση κειμένου 47">
            <a:extLst>
              <a:ext uri="{FF2B5EF4-FFF2-40B4-BE49-F238E27FC236}">
                <a16:creationId xmlns:a16="http://schemas.microsoft.com/office/drawing/2014/main" id="{DDB95F67-F2A0-C836-D292-8E7A6E4B1CC7}"/>
              </a:ext>
            </a:extLst>
          </p:cNvPr>
          <p:cNvSpPr>
            <a:spLocks noGrp="1"/>
          </p:cNvSpPr>
          <p:nvPr>
            <p:ph type="body" sz="quarter" idx="22"/>
          </p:nvPr>
        </p:nvSpPr>
        <p:spPr>
          <a:xfrm>
            <a:off x="6053328" y="3867912"/>
            <a:ext cx="2441448" cy="310896"/>
          </a:xfrm>
        </p:spPr>
        <p:txBody>
          <a:bodyPr rtlCol="0">
            <a:normAutofit/>
          </a:bodyPr>
          <a:lstStyle>
            <a:lvl1pPr marL="0" indent="0" algn="ctr">
              <a:lnSpc>
                <a:spcPct val="100000"/>
              </a:lnSpc>
              <a:spcBef>
                <a:spcPts val="0"/>
              </a:spcBef>
              <a:buNone/>
              <a:defRPr lang="el-GR" sz="1400">
                <a:latin typeface="Arial" panose="020B0604020202020204" pitchFamily="34" charset="0"/>
                <a:cs typeface="Arial" panose="020B0604020202020204" pitchFamily="34" charset="0"/>
              </a:defRPr>
            </a:lvl1pPr>
          </a:lstStyle>
          <a:p>
            <a:pPr lvl="0" rtl="0"/>
            <a:r>
              <a:rPr lang="el-GR"/>
              <a:t>Στυλ κειμένου υποδείγματος</a:t>
            </a:r>
          </a:p>
        </p:txBody>
      </p:sp>
      <p:sp>
        <p:nvSpPr>
          <p:cNvPr id="75" name="Τίτλος 74">
            <a:extLst>
              <a:ext uri="{FF2B5EF4-FFF2-40B4-BE49-F238E27FC236}">
                <a16:creationId xmlns:a16="http://schemas.microsoft.com/office/drawing/2014/main" id="{45C7CFA5-6EFF-944C-B5AF-967956876692}"/>
              </a:ext>
            </a:extLst>
          </p:cNvPr>
          <p:cNvSpPr>
            <a:spLocks noGrp="1"/>
          </p:cNvSpPr>
          <p:nvPr>
            <p:ph type="title"/>
          </p:nvPr>
        </p:nvSpPr>
        <p:spPr/>
        <p:txBody>
          <a:bodyPr rtlCol="0"/>
          <a:lstStyle>
            <a:defPPr>
              <a:defRPr lang="el-GR"/>
            </a:defPPr>
          </a:lstStyle>
          <a:p>
            <a:pPr rtl="0"/>
            <a:r>
              <a:rPr lang="el-GR"/>
              <a:t>Κάντε κλικ για να επεξεργαστείτε τον τίτλο υποδείγματος</a:t>
            </a:r>
          </a:p>
        </p:txBody>
      </p:sp>
      <p:sp>
        <p:nvSpPr>
          <p:cNvPr id="24" name="Έλλειψη 23">
            <a:extLst>
              <a:ext uri="{FF2B5EF4-FFF2-40B4-BE49-F238E27FC236}">
                <a16:creationId xmlns:a16="http://schemas.microsoft.com/office/drawing/2014/main" id="{DCCCB2D5-E906-485E-2E26-F407AF7990EE}"/>
              </a:ext>
            </a:extLst>
          </p:cNvPr>
          <p:cNvSpPr/>
          <p:nvPr userDrawn="1"/>
        </p:nvSpPr>
        <p:spPr>
          <a:xfrm>
            <a:off x="1314365" y="4348233"/>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sp>
        <p:nvSpPr>
          <p:cNvPr id="26" name="Έλλειψη 25">
            <a:extLst>
              <a:ext uri="{FF2B5EF4-FFF2-40B4-BE49-F238E27FC236}">
                <a16:creationId xmlns:a16="http://schemas.microsoft.com/office/drawing/2014/main" id="{608273C2-3AD4-6120-E47A-26DB07BBD95D}"/>
              </a:ext>
            </a:extLst>
          </p:cNvPr>
          <p:cNvSpPr/>
          <p:nvPr userDrawn="1"/>
        </p:nvSpPr>
        <p:spPr>
          <a:xfrm>
            <a:off x="3895640" y="4348233"/>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sp>
        <p:nvSpPr>
          <p:cNvPr id="28" name="Έλλειψη 27">
            <a:extLst>
              <a:ext uri="{FF2B5EF4-FFF2-40B4-BE49-F238E27FC236}">
                <a16:creationId xmlns:a16="http://schemas.microsoft.com/office/drawing/2014/main" id="{52F43D3C-5856-8C0F-0F96-72BD06ABE36F}"/>
              </a:ext>
            </a:extLst>
          </p:cNvPr>
          <p:cNvSpPr/>
          <p:nvPr userDrawn="1"/>
        </p:nvSpPr>
        <p:spPr>
          <a:xfrm>
            <a:off x="6476915" y="4348233"/>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sp>
        <p:nvSpPr>
          <p:cNvPr id="30" name="Έλλειψη 29">
            <a:extLst>
              <a:ext uri="{FF2B5EF4-FFF2-40B4-BE49-F238E27FC236}">
                <a16:creationId xmlns:a16="http://schemas.microsoft.com/office/drawing/2014/main" id="{9185EECC-2E1F-A706-B285-3F50DE4E325D}"/>
              </a:ext>
            </a:extLst>
          </p:cNvPr>
          <p:cNvSpPr/>
          <p:nvPr userDrawn="1"/>
        </p:nvSpPr>
        <p:spPr>
          <a:xfrm>
            <a:off x="9058190" y="4348233"/>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solidFill>
                <a:schemeClr val="accent4"/>
              </a:solidFill>
            </a:endParaRPr>
          </a:p>
        </p:txBody>
      </p:sp>
      <p:sp>
        <p:nvSpPr>
          <p:cNvPr id="31" name="Θέση εικόνας 42">
            <a:extLst>
              <a:ext uri="{FF2B5EF4-FFF2-40B4-BE49-F238E27FC236}">
                <a16:creationId xmlns:a16="http://schemas.microsoft.com/office/drawing/2014/main" id="{68BB68C2-C6BF-C6F9-8006-0D20E4119CDC}"/>
              </a:ext>
            </a:extLst>
          </p:cNvPr>
          <p:cNvSpPr>
            <a:spLocks noGrp="1" noChangeAspect="1"/>
          </p:cNvSpPr>
          <p:nvPr>
            <p:ph type="pic" sz="quarter" idx="26"/>
          </p:nvPr>
        </p:nvSpPr>
        <p:spPr>
          <a:xfrm>
            <a:off x="1524893" y="4558761"/>
            <a:ext cx="1170432" cy="1170432"/>
          </a:xfrm>
          <a:prstGeom prst="ellipse">
            <a:avLst/>
          </a:prstGeom>
          <a:solidFill>
            <a:schemeClr val="accent4">
              <a:lumMod val="20000"/>
              <a:lumOff val="80000"/>
            </a:schemeClr>
          </a:solidFill>
        </p:spPr>
        <p:txBody>
          <a:bodyPr rtlCol="0" anchor="ctr">
            <a:normAutofit/>
          </a:bodyPr>
          <a:lstStyle>
            <a:lvl1pPr marL="0" indent="0" algn="ctr">
              <a:buNone/>
              <a:defRPr lang="el-GR" sz="800"/>
            </a:lvl1pPr>
          </a:lstStyle>
          <a:p>
            <a:pPr rtl="0"/>
            <a:r>
              <a:rPr lang="el-GR"/>
              <a:t>Κάντε κλικ στο εικονίδιο για να προσθέσετε εικόνα</a:t>
            </a:r>
            <a:endParaRPr lang="el-GR" dirty="0"/>
          </a:p>
        </p:txBody>
      </p:sp>
      <p:sp>
        <p:nvSpPr>
          <p:cNvPr id="32" name="Θέση εικόνας 42">
            <a:extLst>
              <a:ext uri="{FF2B5EF4-FFF2-40B4-BE49-F238E27FC236}">
                <a16:creationId xmlns:a16="http://schemas.microsoft.com/office/drawing/2014/main" id="{7ED2CB41-D537-2DB4-7393-38B54A68A24F}"/>
              </a:ext>
            </a:extLst>
          </p:cNvPr>
          <p:cNvSpPr>
            <a:spLocks noGrp="1" noChangeAspect="1"/>
          </p:cNvSpPr>
          <p:nvPr>
            <p:ph type="pic" sz="quarter" idx="27"/>
          </p:nvPr>
        </p:nvSpPr>
        <p:spPr>
          <a:xfrm>
            <a:off x="4106168" y="4558761"/>
            <a:ext cx="1170432" cy="1170432"/>
          </a:xfrm>
          <a:prstGeom prst="ellipse">
            <a:avLst/>
          </a:prstGeom>
          <a:solidFill>
            <a:schemeClr val="accent1">
              <a:lumMod val="20000"/>
              <a:lumOff val="80000"/>
            </a:schemeClr>
          </a:solidFill>
        </p:spPr>
        <p:txBody>
          <a:bodyPr rtlCol="0" anchor="ctr">
            <a:normAutofit/>
          </a:bodyPr>
          <a:lstStyle>
            <a:lvl1pPr marL="0" indent="0" algn="ctr">
              <a:buNone/>
              <a:defRPr lang="el-GR" sz="800"/>
            </a:lvl1pPr>
          </a:lstStyle>
          <a:p>
            <a:pPr rtl="0"/>
            <a:r>
              <a:rPr lang="el-GR"/>
              <a:t>Κάντε κλικ στο εικονίδιο για να προσθέσετε εικόνα</a:t>
            </a:r>
            <a:endParaRPr lang="el-GR" dirty="0"/>
          </a:p>
        </p:txBody>
      </p:sp>
      <p:sp>
        <p:nvSpPr>
          <p:cNvPr id="33" name="Θέση κειμένου 47">
            <a:extLst>
              <a:ext uri="{FF2B5EF4-FFF2-40B4-BE49-F238E27FC236}">
                <a16:creationId xmlns:a16="http://schemas.microsoft.com/office/drawing/2014/main" id="{BBFB738A-B417-1ECD-CD63-3482F41BC56C}"/>
              </a:ext>
            </a:extLst>
          </p:cNvPr>
          <p:cNvSpPr>
            <a:spLocks noGrp="1"/>
          </p:cNvSpPr>
          <p:nvPr>
            <p:ph type="body" sz="quarter" idx="28"/>
          </p:nvPr>
        </p:nvSpPr>
        <p:spPr>
          <a:xfrm>
            <a:off x="6053328" y="6000750"/>
            <a:ext cx="2441448" cy="365760"/>
          </a:xfrm>
        </p:spPr>
        <p:txBody>
          <a:bodyPr rtlCol="0">
            <a:noAutofit/>
          </a:bodyPr>
          <a:lstStyle>
            <a:lvl1pPr marL="0" indent="0" algn="ctr">
              <a:lnSpc>
                <a:spcPct val="100000"/>
              </a:lnSpc>
              <a:spcBef>
                <a:spcPts val="0"/>
              </a:spcBef>
              <a:buNone/>
              <a:defRPr lang="el-GR" sz="1600"/>
            </a:lvl1pPr>
          </a:lstStyle>
          <a:p>
            <a:pPr lvl="0" rtl="0"/>
            <a:r>
              <a:rPr lang="el-GR"/>
              <a:t>Στυλ κειμένου υποδείγματος</a:t>
            </a:r>
          </a:p>
        </p:txBody>
      </p:sp>
      <p:sp>
        <p:nvSpPr>
          <p:cNvPr id="34" name="Θέση κειμένου 47">
            <a:extLst>
              <a:ext uri="{FF2B5EF4-FFF2-40B4-BE49-F238E27FC236}">
                <a16:creationId xmlns:a16="http://schemas.microsoft.com/office/drawing/2014/main" id="{2D5357B5-C3E2-7F93-1D38-5A371EEEF566}"/>
              </a:ext>
            </a:extLst>
          </p:cNvPr>
          <p:cNvSpPr>
            <a:spLocks noGrp="1"/>
          </p:cNvSpPr>
          <p:nvPr>
            <p:ph type="body" sz="quarter" idx="29"/>
          </p:nvPr>
        </p:nvSpPr>
        <p:spPr>
          <a:xfrm>
            <a:off x="8631936" y="6000750"/>
            <a:ext cx="2441448" cy="365760"/>
          </a:xfrm>
        </p:spPr>
        <p:txBody>
          <a:bodyPr rtlCol="0">
            <a:noAutofit/>
          </a:bodyPr>
          <a:lstStyle>
            <a:lvl1pPr marL="0" indent="0" algn="ctr">
              <a:lnSpc>
                <a:spcPct val="100000"/>
              </a:lnSpc>
              <a:spcBef>
                <a:spcPts val="0"/>
              </a:spcBef>
              <a:buNone/>
              <a:defRPr lang="el-GR" sz="1600"/>
            </a:lvl1pPr>
          </a:lstStyle>
          <a:p>
            <a:pPr lvl="0" rtl="0"/>
            <a:r>
              <a:rPr lang="el-GR"/>
              <a:t>Στυλ κειμένου υποδείγματος</a:t>
            </a:r>
          </a:p>
        </p:txBody>
      </p:sp>
      <p:sp>
        <p:nvSpPr>
          <p:cNvPr id="35" name="Θέση κειμένου 47">
            <a:extLst>
              <a:ext uri="{FF2B5EF4-FFF2-40B4-BE49-F238E27FC236}">
                <a16:creationId xmlns:a16="http://schemas.microsoft.com/office/drawing/2014/main" id="{F3A2EC5D-9943-7E84-56FB-B58A67C05507}"/>
              </a:ext>
            </a:extLst>
          </p:cNvPr>
          <p:cNvSpPr>
            <a:spLocks noGrp="1"/>
          </p:cNvSpPr>
          <p:nvPr>
            <p:ph type="body" sz="quarter" idx="30"/>
          </p:nvPr>
        </p:nvSpPr>
        <p:spPr>
          <a:xfrm>
            <a:off x="886968" y="6000750"/>
            <a:ext cx="2441448" cy="365760"/>
          </a:xfrm>
        </p:spPr>
        <p:txBody>
          <a:bodyPr rtlCol="0">
            <a:noAutofit/>
          </a:bodyPr>
          <a:lstStyle>
            <a:lvl1pPr marL="0" indent="0" algn="ctr">
              <a:lnSpc>
                <a:spcPct val="100000"/>
              </a:lnSpc>
              <a:spcBef>
                <a:spcPts val="0"/>
              </a:spcBef>
              <a:buNone/>
              <a:defRPr lang="el-GR" sz="1600"/>
            </a:lvl1pPr>
          </a:lstStyle>
          <a:p>
            <a:pPr lvl="0" rtl="0"/>
            <a:r>
              <a:rPr lang="el-GR"/>
              <a:t>Στυλ κειμένου υποδείγματος</a:t>
            </a:r>
          </a:p>
        </p:txBody>
      </p:sp>
      <p:sp>
        <p:nvSpPr>
          <p:cNvPr id="36" name="Θέση κειμένου 47">
            <a:extLst>
              <a:ext uri="{FF2B5EF4-FFF2-40B4-BE49-F238E27FC236}">
                <a16:creationId xmlns:a16="http://schemas.microsoft.com/office/drawing/2014/main" id="{DE78D7B0-18B2-66C2-EA4E-90629F60BFAC}"/>
              </a:ext>
            </a:extLst>
          </p:cNvPr>
          <p:cNvSpPr>
            <a:spLocks noGrp="1"/>
          </p:cNvSpPr>
          <p:nvPr>
            <p:ph type="body" sz="quarter" idx="31"/>
          </p:nvPr>
        </p:nvSpPr>
        <p:spPr>
          <a:xfrm>
            <a:off x="3474720" y="6000750"/>
            <a:ext cx="2441448" cy="365760"/>
          </a:xfrm>
        </p:spPr>
        <p:txBody>
          <a:bodyPr rtlCol="0">
            <a:noAutofit/>
          </a:bodyPr>
          <a:lstStyle>
            <a:lvl1pPr marL="0" indent="0" algn="ctr">
              <a:lnSpc>
                <a:spcPct val="100000"/>
              </a:lnSpc>
              <a:spcBef>
                <a:spcPts val="0"/>
              </a:spcBef>
              <a:buNone/>
              <a:defRPr lang="el-GR" sz="1600"/>
            </a:lvl1pPr>
          </a:lstStyle>
          <a:p>
            <a:pPr lvl="0" rtl="0"/>
            <a:r>
              <a:rPr lang="el-GR"/>
              <a:t>Στυλ κειμένου υποδείγματος</a:t>
            </a:r>
          </a:p>
        </p:txBody>
      </p:sp>
      <p:sp>
        <p:nvSpPr>
          <p:cNvPr id="37" name="Θέση κειμένου 47">
            <a:extLst>
              <a:ext uri="{FF2B5EF4-FFF2-40B4-BE49-F238E27FC236}">
                <a16:creationId xmlns:a16="http://schemas.microsoft.com/office/drawing/2014/main" id="{A171817E-40B4-8D03-2F00-07A0200ABC8F}"/>
              </a:ext>
            </a:extLst>
          </p:cNvPr>
          <p:cNvSpPr>
            <a:spLocks noGrp="1"/>
          </p:cNvSpPr>
          <p:nvPr>
            <p:ph type="body" sz="quarter" idx="32"/>
          </p:nvPr>
        </p:nvSpPr>
        <p:spPr>
          <a:xfrm>
            <a:off x="886968" y="6293358"/>
            <a:ext cx="2441448" cy="310896"/>
          </a:xfrm>
        </p:spPr>
        <p:txBody>
          <a:bodyPr rtlCol="0">
            <a:normAutofit/>
          </a:bodyPr>
          <a:lstStyle>
            <a:lvl1pPr marL="0" indent="0" algn="ctr">
              <a:lnSpc>
                <a:spcPct val="100000"/>
              </a:lnSpc>
              <a:spcBef>
                <a:spcPts val="0"/>
              </a:spcBef>
              <a:buNone/>
              <a:defRPr lang="el-GR" sz="1400">
                <a:latin typeface="Arial" panose="020B0604020202020204" pitchFamily="34" charset="0"/>
                <a:cs typeface="Arial" panose="020B0604020202020204" pitchFamily="34" charset="0"/>
              </a:defRPr>
            </a:lvl1pPr>
          </a:lstStyle>
          <a:p>
            <a:pPr lvl="0" rtl="0"/>
            <a:r>
              <a:rPr lang="el-GR"/>
              <a:t>Στυλ κειμένου υποδείγματος</a:t>
            </a:r>
          </a:p>
        </p:txBody>
      </p:sp>
      <p:sp>
        <p:nvSpPr>
          <p:cNvPr id="38" name="Θέση κειμένου 47">
            <a:extLst>
              <a:ext uri="{FF2B5EF4-FFF2-40B4-BE49-F238E27FC236}">
                <a16:creationId xmlns:a16="http://schemas.microsoft.com/office/drawing/2014/main" id="{7CB4D57A-D57F-A9A7-E242-62A0EFB9034B}"/>
              </a:ext>
            </a:extLst>
          </p:cNvPr>
          <p:cNvSpPr>
            <a:spLocks noGrp="1"/>
          </p:cNvSpPr>
          <p:nvPr>
            <p:ph type="body" sz="quarter" idx="33"/>
          </p:nvPr>
        </p:nvSpPr>
        <p:spPr>
          <a:xfrm>
            <a:off x="3474720" y="6293358"/>
            <a:ext cx="2441448" cy="310896"/>
          </a:xfrm>
        </p:spPr>
        <p:txBody>
          <a:bodyPr rtlCol="0">
            <a:normAutofit/>
          </a:bodyPr>
          <a:lstStyle>
            <a:lvl1pPr marL="0" indent="0" algn="ctr">
              <a:lnSpc>
                <a:spcPct val="100000"/>
              </a:lnSpc>
              <a:spcBef>
                <a:spcPts val="0"/>
              </a:spcBef>
              <a:buNone/>
              <a:defRPr lang="el-GR" sz="1400">
                <a:latin typeface="Arial" panose="020B0604020202020204" pitchFamily="34" charset="0"/>
                <a:cs typeface="Arial" panose="020B0604020202020204" pitchFamily="34" charset="0"/>
              </a:defRPr>
            </a:lvl1pPr>
          </a:lstStyle>
          <a:p>
            <a:pPr lvl="0" rtl="0"/>
            <a:r>
              <a:rPr lang="el-GR"/>
              <a:t>Στυλ κειμένου υποδείγματος</a:t>
            </a:r>
          </a:p>
        </p:txBody>
      </p:sp>
      <p:sp>
        <p:nvSpPr>
          <p:cNvPr id="39" name="Θέση εικόνας 42">
            <a:extLst>
              <a:ext uri="{FF2B5EF4-FFF2-40B4-BE49-F238E27FC236}">
                <a16:creationId xmlns:a16="http://schemas.microsoft.com/office/drawing/2014/main" id="{CABD2581-C1DD-BCD8-B303-D442E2826A57}"/>
              </a:ext>
            </a:extLst>
          </p:cNvPr>
          <p:cNvSpPr>
            <a:spLocks noGrp="1" noChangeAspect="1"/>
          </p:cNvSpPr>
          <p:nvPr>
            <p:ph type="pic" sz="quarter" idx="34"/>
          </p:nvPr>
        </p:nvSpPr>
        <p:spPr>
          <a:xfrm>
            <a:off x="6687443" y="4558761"/>
            <a:ext cx="1170432" cy="1170432"/>
          </a:xfrm>
          <a:prstGeom prst="ellipse">
            <a:avLst/>
          </a:prstGeom>
          <a:solidFill>
            <a:schemeClr val="bg1">
              <a:lumMod val="95000"/>
            </a:schemeClr>
          </a:solidFill>
        </p:spPr>
        <p:txBody>
          <a:bodyPr rtlCol="0" anchor="ctr">
            <a:normAutofit/>
          </a:bodyPr>
          <a:lstStyle>
            <a:lvl1pPr marL="0" indent="0" algn="ctr">
              <a:buNone/>
              <a:defRPr lang="el-GR" sz="800"/>
            </a:lvl1pPr>
          </a:lstStyle>
          <a:p>
            <a:pPr rtl="0"/>
            <a:r>
              <a:rPr lang="el-GR"/>
              <a:t>Κάντε κλικ στο εικονίδιο για να προσθέσετε εικόνα</a:t>
            </a:r>
            <a:endParaRPr lang="el-GR" dirty="0"/>
          </a:p>
        </p:txBody>
      </p:sp>
      <p:sp>
        <p:nvSpPr>
          <p:cNvPr id="40" name="Θέση εικόνας 42">
            <a:extLst>
              <a:ext uri="{FF2B5EF4-FFF2-40B4-BE49-F238E27FC236}">
                <a16:creationId xmlns:a16="http://schemas.microsoft.com/office/drawing/2014/main" id="{69C46305-033A-D1D0-006B-CA534D171213}"/>
              </a:ext>
            </a:extLst>
          </p:cNvPr>
          <p:cNvSpPr>
            <a:spLocks noGrp="1" noChangeAspect="1"/>
          </p:cNvSpPr>
          <p:nvPr>
            <p:ph type="pic" sz="quarter" idx="35"/>
          </p:nvPr>
        </p:nvSpPr>
        <p:spPr>
          <a:xfrm>
            <a:off x="9268718" y="4558761"/>
            <a:ext cx="1170432" cy="1170432"/>
          </a:xfrm>
          <a:prstGeom prst="ellipse">
            <a:avLst/>
          </a:prstGeom>
          <a:solidFill>
            <a:schemeClr val="accent2">
              <a:lumMod val="20000"/>
              <a:lumOff val="80000"/>
            </a:schemeClr>
          </a:solidFill>
        </p:spPr>
        <p:txBody>
          <a:bodyPr rtlCol="0" anchor="ctr">
            <a:normAutofit/>
          </a:bodyPr>
          <a:lstStyle>
            <a:lvl1pPr marL="0" indent="0" algn="ctr">
              <a:buNone/>
              <a:defRPr lang="el-GR" sz="800"/>
            </a:lvl1pPr>
          </a:lstStyle>
          <a:p>
            <a:pPr rtl="0"/>
            <a:r>
              <a:rPr lang="el-GR"/>
              <a:t>Κάντε κλικ στο εικονίδιο για να προσθέσετε εικόνα</a:t>
            </a:r>
            <a:endParaRPr lang="el-GR" dirty="0"/>
          </a:p>
        </p:txBody>
      </p:sp>
      <p:sp>
        <p:nvSpPr>
          <p:cNvPr id="41" name="Θέση κειμένου 47">
            <a:extLst>
              <a:ext uri="{FF2B5EF4-FFF2-40B4-BE49-F238E27FC236}">
                <a16:creationId xmlns:a16="http://schemas.microsoft.com/office/drawing/2014/main" id="{8A2F0738-422D-8670-FFDD-4DD9CC8579DC}"/>
              </a:ext>
            </a:extLst>
          </p:cNvPr>
          <p:cNvSpPr>
            <a:spLocks noGrp="1"/>
          </p:cNvSpPr>
          <p:nvPr>
            <p:ph type="body" sz="quarter" idx="36"/>
          </p:nvPr>
        </p:nvSpPr>
        <p:spPr>
          <a:xfrm>
            <a:off x="8631936" y="6293358"/>
            <a:ext cx="2441448" cy="310896"/>
          </a:xfrm>
        </p:spPr>
        <p:txBody>
          <a:bodyPr rtlCol="0">
            <a:normAutofit/>
          </a:bodyPr>
          <a:lstStyle>
            <a:lvl1pPr marL="0" indent="0" algn="ctr">
              <a:lnSpc>
                <a:spcPct val="100000"/>
              </a:lnSpc>
              <a:spcBef>
                <a:spcPts val="0"/>
              </a:spcBef>
              <a:buNone/>
              <a:defRPr lang="el-GR" sz="1400">
                <a:latin typeface="Arial" panose="020B0604020202020204" pitchFamily="34" charset="0"/>
                <a:cs typeface="Arial" panose="020B0604020202020204" pitchFamily="34" charset="0"/>
              </a:defRPr>
            </a:lvl1pPr>
          </a:lstStyle>
          <a:p>
            <a:pPr lvl="0" rtl="0"/>
            <a:r>
              <a:rPr lang="el-GR"/>
              <a:t>Στυλ κειμένου υποδείγματος</a:t>
            </a:r>
          </a:p>
        </p:txBody>
      </p:sp>
      <p:sp>
        <p:nvSpPr>
          <p:cNvPr id="42" name="Θέση κειμένου 47">
            <a:extLst>
              <a:ext uri="{FF2B5EF4-FFF2-40B4-BE49-F238E27FC236}">
                <a16:creationId xmlns:a16="http://schemas.microsoft.com/office/drawing/2014/main" id="{83236D35-4927-EB6F-1700-660A0790337E}"/>
              </a:ext>
            </a:extLst>
          </p:cNvPr>
          <p:cNvSpPr>
            <a:spLocks noGrp="1"/>
          </p:cNvSpPr>
          <p:nvPr>
            <p:ph type="body" sz="quarter" idx="37"/>
          </p:nvPr>
        </p:nvSpPr>
        <p:spPr>
          <a:xfrm>
            <a:off x="6053328" y="6293358"/>
            <a:ext cx="2441448" cy="310896"/>
          </a:xfrm>
        </p:spPr>
        <p:txBody>
          <a:bodyPr rtlCol="0">
            <a:normAutofit/>
          </a:bodyPr>
          <a:lstStyle>
            <a:lvl1pPr marL="0" indent="0" algn="ctr">
              <a:lnSpc>
                <a:spcPct val="100000"/>
              </a:lnSpc>
              <a:spcBef>
                <a:spcPts val="0"/>
              </a:spcBef>
              <a:buNone/>
              <a:defRPr lang="el-GR" sz="1400">
                <a:latin typeface="Arial" panose="020B0604020202020204" pitchFamily="34" charset="0"/>
                <a:cs typeface="Arial" panose="020B0604020202020204" pitchFamily="34" charset="0"/>
              </a:defRPr>
            </a:lvl1pPr>
          </a:lstStyle>
          <a:p>
            <a:pPr lvl="0" rtl="0"/>
            <a:r>
              <a:rPr lang="el-GR"/>
              <a:t>Στυλ κειμένου υποδείγματος</a:t>
            </a:r>
          </a:p>
        </p:txBody>
      </p:sp>
      <p:sp>
        <p:nvSpPr>
          <p:cNvPr id="5" name="Θέση αριθμού διαφάνειας 4">
            <a:extLst>
              <a:ext uri="{FF2B5EF4-FFF2-40B4-BE49-F238E27FC236}">
                <a16:creationId xmlns:a16="http://schemas.microsoft.com/office/drawing/2014/main" id="{B5F9D1D0-8763-3145-447C-B59E4A8FC6EC}"/>
              </a:ext>
            </a:extLst>
          </p:cNvPr>
          <p:cNvSpPr>
            <a:spLocks noGrp="1"/>
          </p:cNvSpPr>
          <p:nvPr>
            <p:ph type="sldNum" sz="quarter" idx="39"/>
          </p:nvPr>
        </p:nvSpPr>
        <p:spPr/>
        <p:txBody>
          <a:bodyPr rtlCol="0"/>
          <a:lstStyle>
            <a:defPPr>
              <a:defRPr lang="el-GR"/>
            </a:defPPr>
          </a:lstStyle>
          <a:p>
            <a:pPr rtl="0"/>
            <a:fld id="{CC43B8D3-9A08-F84C-9DD4-44948BA52D4B}" type="slidenum">
              <a:rPr lang="el-GR" smtClean="0"/>
              <a:pPr/>
              <a:t>‹#›</a:t>
            </a:fld>
            <a:endParaRPr lang="el-GR" dirty="0"/>
          </a:p>
        </p:txBody>
      </p:sp>
    </p:spTree>
    <p:extLst>
      <p:ext uri="{BB962C8B-B14F-4D97-AF65-F5344CB8AC3E}">
        <p14:creationId xmlns:p14="http://schemas.microsoft.com/office/powerpoint/2010/main" val="45881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661E197C-8454-08AA-A652-357480D988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el-GR"/>
            </a:defP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a:extLst>
              <a:ext uri="{FF2B5EF4-FFF2-40B4-BE49-F238E27FC236}">
                <a16:creationId xmlns:a16="http://schemas.microsoft.com/office/drawing/2014/main" id="{13530FAC-6DFA-F32C-E62D-5C32C06A02DC}"/>
              </a:ext>
            </a:extLst>
          </p:cNvPr>
          <p:cNvSpPr>
            <a:spLocks noGrp="1"/>
          </p:cNvSpPr>
          <p:nvPr>
            <p:ph type="ftr" sz="quarter" idx="3"/>
          </p:nvPr>
        </p:nvSpPr>
        <p:spPr>
          <a:xfrm>
            <a:off x="732271" y="6234430"/>
            <a:ext cx="4114800" cy="365125"/>
          </a:xfrm>
          <a:prstGeom prst="rect">
            <a:avLst/>
          </a:prstGeom>
        </p:spPr>
        <p:txBody>
          <a:bodyPr vert="horz" lIns="91440" tIns="45720" rIns="91440" bIns="45720" rtlCol="0" anchor="ctr"/>
          <a:lstStyle>
            <a:lvl1pPr algn="l">
              <a:defRPr lang="el-GR" sz="1200">
                <a:solidFill>
                  <a:schemeClr val="tx1">
                    <a:tint val="75000"/>
                  </a:schemeClr>
                </a:solidFill>
              </a:defRPr>
            </a:lvl1pPr>
          </a:lstStyle>
          <a:p>
            <a:pPr rtl="0"/>
            <a:endParaRPr lang="el-GR" dirty="0"/>
          </a:p>
        </p:txBody>
      </p:sp>
      <p:sp>
        <p:nvSpPr>
          <p:cNvPr id="6" name="Θέση αριθμού διαφάνειας 5">
            <a:extLst>
              <a:ext uri="{FF2B5EF4-FFF2-40B4-BE49-F238E27FC236}">
                <a16:creationId xmlns:a16="http://schemas.microsoft.com/office/drawing/2014/main" id="{1F7B62FF-DCC3-B0E5-E9C3-736A708235A7}"/>
              </a:ext>
            </a:extLst>
          </p:cNvPr>
          <p:cNvSpPr>
            <a:spLocks noGrp="1"/>
          </p:cNvSpPr>
          <p:nvPr>
            <p:ph type="sldNum" sz="quarter" idx="4"/>
          </p:nvPr>
        </p:nvSpPr>
        <p:spPr>
          <a:xfrm>
            <a:off x="1651903" y="809244"/>
            <a:ext cx="941832" cy="621792"/>
          </a:xfrm>
          <a:prstGeom prst="rect">
            <a:avLst/>
          </a:prstGeom>
        </p:spPr>
        <p:txBody>
          <a:bodyPr vert="horz" lIns="91440" tIns="45720" rIns="91440" bIns="45720" rtlCol="0" anchor="ctr"/>
          <a:lstStyle>
            <a:lvl1pPr algn="ctr">
              <a:defRPr lang="el-GR" sz="3200">
                <a:solidFill>
                  <a:schemeClr val="bg2"/>
                </a:solidFill>
              </a:defRPr>
            </a:lvl1pPr>
          </a:lstStyle>
          <a:p>
            <a:pPr rtl="0"/>
            <a:fld id="{CC43B8D3-9A08-F84C-9DD4-44948BA52D4B}" type="slidenum">
              <a:rPr lang="el-GR" smtClean="0"/>
              <a:pPr/>
              <a:t>‹#›</a:t>
            </a:fld>
            <a:endParaRPr lang="el-GR" dirty="0"/>
          </a:p>
        </p:txBody>
      </p:sp>
      <p:sp>
        <p:nvSpPr>
          <p:cNvPr id="25" name="Ορθογώνιο 24">
            <a:extLst>
              <a:ext uri="{FF2B5EF4-FFF2-40B4-BE49-F238E27FC236}">
                <a16:creationId xmlns:a16="http://schemas.microsoft.com/office/drawing/2014/main" id="{0EEFFBFB-5A27-2D81-3931-C98447651EF4}"/>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sp>
        <p:nvSpPr>
          <p:cNvPr id="26" name="Ορθογώνιο 25">
            <a:extLst>
              <a:ext uri="{FF2B5EF4-FFF2-40B4-BE49-F238E27FC236}">
                <a16:creationId xmlns:a16="http://schemas.microsoft.com/office/drawing/2014/main" id="{5495E283-E2C6-EE8C-5FC9-96FD9B2DC537}"/>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stStyle>
          <a:p>
            <a:pPr algn="ctr" rtl="0"/>
            <a:endParaRPr lang="el-GR" dirty="0"/>
          </a:p>
        </p:txBody>
      </p:sp>
      <p:cxnSp>
        <p:nvCxnSpPr>
          <p:cNvPr id="28" name="Ευθεία γραμμή σύνδεσης 27">
            <a:extLst>
              <a:ext uri="{FF2B5EF4-FFF2-40B4-BE49-F238E27FC236}">
                <a16:creationId xmlns:a16="http://schemas.microsoft.com/office/drawing/2014/main" id="{6BEB7FA7-6E9C-81BB-8E55-A22BFF734E24}"/>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29" name="Γραφικό 28">
            <a:extLst>
              <a:ext uri="{FF2B5EF4-FFF2-40B4-BE49-F238E27FC236}">
                <a16:creationId xmlns:a16="http://schemas.microsoft.com/office/drawing/2014/main" id="{77E78B78-C9C0-6811-5C24-BA7F4E612036}"/>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rot="13498771">
            <a:off x="868523" y="778989"/>
            <a:ext cx="660389" cy="660389"/>
          </a:xfrm>
          <a:prstGeom prst="rect">
            <a:avLst/>
          </a:prstGeom>
        </p:spPr>
      </p:pic>
      <p:cxnSp>
        <p:nvCxnSpPr>
          <p:cNvPr id="32" name="Ευθεία γραμμή σύνδεσης 31">
            <a:extLst>
              <a:ext uri="{FF2B5EF4-FFF2-40B4-BE49-F238E27FC236}">
                <a16:creationId xmlns:a16="http://schemas.microsoft.com/office/drawing/2014/main" id="{9F9C8F7F-2A36-A3D8-7C9C-CFDFFF47B82A}"/>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Θέση τίτλου 1">
            <a:extLst>
              <a:ext uri="{FF2B5EF4-FFF2-40B4-BE49-F238E27FC236}">
                <a16:creationId xmlns:a16="http://schemas.microsoft.com/office/drawing/2014/main" id="{3E59602F-1B68-185F-6DA7-FDDA1F06ACC2}"/>
              </a:ext>
            </a:extLst>
          </p:cNvPr>
          <p:cNvSpPr>
            <a:spLocks noGrp="1"/>
          </p:cNvSpPr>
          <p:nvPr>
            <p:ph type="title"/>
          </p:nvPr>
        </p:nvSpPr>
        <p:spPr>
          <a:xfrm>
            <a:off x="2697480" y="731520"/>
            <a:ext cx="8762246" cy="777240"/>
          </a:xfrm>
          <a:prstGeom prst="rect">
            <a:avLst/>
          </a:prstGeom>
        </p:spPr>
        <p:txBody>
          <a:bodyPr vert="horz" lIns="91440" tIns="45720" rIns="91440" bIns="45720" rtlCol="0" anchor="ctr">
            <a:noAutofit/>
          </a:bodyPr>
          <a:lstStyle>
            <a:defPPr>
              <a:defRPr lang="el-GR"/>
            </a:defPPr>
          </a:lstStyle>
          <a:p>
            <a:pPr rtl="0"/>
            <a:r>
              <a:rPr lang="el-GR"/>
              <a:t>Κάντε κλικ για να επεξεργαστείτε το Στυλ κύριου τίτλου</a:t>
            </a:r>
          </a:p>
        </p:txBody>
      </p:sp>
    </p:spTree>
    <p:extLst>
      <p:ext uri="{BB962C8B-B14F-4D97-AF65-F5344CB8AC3E}">
        <p14:creationId xmlns:p14="http://schemas.microsoft.com/office/powerpoint/2010/main" val="372648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8" r:id="rId5"/>
    <p:sldLayoutId id="2147483663" r:id="rId6"/>
    <p:sldLayoutId id="2147483664" r:id="rId7"/>
    <p:sldLayoutId id="2147483659" r:id="rId8"/>
    <p:sldLayoutId id="2147483660" r:id="rId9"/>
    <p:sldLayoutId id="2147483661" r:id="rId10"/>
    <p:sldLayoutId id="2147483652" r:id="rId11"/>
    <p:sldLayoutId id="2147483667" r:id="rId12"/>
    <p:sldLayoutId id="2147483653" r:id="rId13"/>
    <p:sldLayoutId id="2147483668" r:id="rId14"/>
    <p:sldLayoutId id="2147483665" r:id="rId15"/>
    <p:sldLayoutId id="2147483666" r:id="rId16"/>
    <p:sldLayoutId id="2147483654" r:id="rId17"/>
    <p:sldLayoutId id="2147483655" r:id="rId18"/>
    <p:sldLayoutId id="2147483656" r:id="rId19"/>
    <p:sldLayoutId id="2147483657" r:id="rId20"/>
  </p:sldLayoutIdLst>
  <p:hf hdr="0" ftr="0" dt="0"/>
  <p:txStyles>
    <p:titleStyle>
      <a:lvl1pPr algn="l" defTabSz="914400" rtl="0" eaLnBrk="1" latinLnBrk="0" hangingPunct="1">
        <a:lnSpc>
          <a:spcPct val="90000"/>
        </a:lnSpc>
        <a:spcBef>
          <a:spcPct val="0"/>
        </a:spcBef>
        <a:buNone/>
        <a:defRPr lang="el-GR" sz="4000" kern="1200">
          <a:solidFill>
            <a:schemeClr val="tx1"/>
          </a:solidFill>
          <a:latin typeface="+mj-lt"/>
          <a:ea typeface="+mj-ea"/>
          <a:cs typeface="+mj-cs"/>
        </a:defRPr>
      </a:lvl1pPr>
    </p:titleStyle>
    <p:bodyStyle>
      <a:lvl1pPr marL="283464" indent="-283464" algn="l" defTabSz="914400" rtl="0" eaLnBrk="1" latinLnBrk="0" hangingPunct="1">
        <a:lnSpc>
          <a:spcPct val="100000"/>
        </a:lnSpc>
        <a:spcBef>
          <a:spcPts val="0"/>
        </a:spcBef>
        <a:buFont typeface="Arial" panose="020B0604020202020204" pitchFamily="34" charset="0"/>
        <a:buChar char="•"/>
        <a:defRPr lang="el-G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lang="el-G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el-G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hr.coe.int/" TargetMode="External"/><Relationship Id="rId2" Type="http://schemas.openxmlformats.org/officeDocument/2006/relationships/hyperlink" Target="https://curia.europa.eu/jcms/jcms/j_6/el/"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europarl.europa.eu/thinktank/el/home" TargetMode="External"/><Relationship Id="rId2" Type="http://schemas.openxmlformats.org/officeDocument/2006/relationships/hyperlink" Target="https://www.europarl.europa.eu/legislative-train/spotlight-JD%2023-24" TargetMode="External"/><Relationship Id="rId1" Type="http://schemas.openxmlformats.org/officeDocument/2006/relationships/slideLayout" Target="../slideLayouts/slideLayout8.xml"/><Relationship Id="rId6" Type="http://schemas.openxmlformats.org/officeDocument/2006/relationships/hyperlink" Target="https://www.europarl.europa.eu/doceo/document/CRE-10-2024-11-25-ITM-011_EN.html" TargetMode="External"/><Relationship Id="rId5" Type="http://schemas.openxmlformats.org/officeDocument/2006/relationships/hyperlink" Target="https://oeil.secure.europarl.europa.eu/oeil/en/search?fullText.mode=EXACT_WORD&amp;reference.type=legAct" TargetMode="External"/><Relationship Id="rId4" Type="http://schemas.openxmlformats.org/officeDocument/2006/relationships/hyperlink" Target="https://eur-lex.europa.eu/search.html?lang=el&amp;text=human+trafficking&amp;qid=1732747219297&amp;type=quick&amp;scope=EURLEX&amp;sortOne=DD&amp;sortOneOrder=desc"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earning-corner.learning.europa.eu/learning-materials/eucraft-digital-simulation-game_e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in.gr/2023/01/26/world/ee-kalei-tin-ellada-na-ensomatosei-ortha-ti-nomothesia-pou-poinikopoiei-ritoriki-kai-egklimata-misous/"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europarl.europa.eu/infographic/legislative-procedure/index_el.html#proposal-adopted"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consilium.europa.eu/el/council-eu/decision-making/ordinary-legislative-procedure/" TargetMode="External"/><Relationship Id="rId3" Type="http://schemas.openxmlformats.org/officeDocument/2006/relationships/diagramLayout" Target="../diagrams/layout1.xml"/><Relationship Id="rId7" Type="http://schemas.openxmlformats.org/officeDocument/2006/relationships/hyperlink" Target="https://european-union.europa.eu/institutions-law-budget/law/how-eu-policy-decided_el" TargetMode="Externa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hyperlink" Target="https://www.hellenicparliament.gr/userfiles/ebooks/KtV-2019-GR/50/index.html" TargetMode="External"/><Relationship Id="rId2" Type="http://schemas.openxmlformats.org/officeDocument/2006/relationships/hyperlink" Target="http://www.hellenicparliament.gr/Nomothetiko-Ergo/Nomothetiki-Diadikasia"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528762-BFD9-B53C-F438-D440DBFDD2F9}"/>
              </a:ext>
            </a:extLst>
          </p:cNvPr>
          <p:cNvSpPr>
            <a:spLocks noGrp="1"/>
          </p:cNvSpPr>
          <p:nvPr>
            <p:ph type="ctrTitle"/>
          </p:nvPr>
        </p:nvSpPr>
        <p:spPr/>
        <p:txBody>
          <a:bodyPr rtlCol="0"/>
          <a:lstStyle>
            <a:defPPr>
              <a:defRPr lang="el-GR"/>
            </a:defPPr>
          </a:lstStyle>
          <a:p>
            <a:pPr rtl="0"/>
            <a:r>
              <a:rPr lang="el-GR" sz="3600" dirty="0"/>
              <a:t>Ενότητα 4: Βασικά στοιχεία για τη διαδικασία υιοθέτησης νομοθεσίας στην Ε.Ε.</a:t>
            </a:r>
          </a:p>
        </p:txBody>
      </p:sp>
      <p:sp>
        <p:nvSpPr>
          <p:cNvPr id="3" name="Υπότιτλος 2">
            <a:extLst>
              <a:ext uri="{FF2B5EF4-FFF2-40B4-BE49-F238E27FC236}">
                <a16:creationId xmlns:a16="http://schemas.microsoft.com/office/drawing/2014/main" id="{A57451B7-2A25-8813-BC77-07DE3529FCEE}"/>
              </a:ext>
            </a:extLst>
          </p:cNvPr>
          <p:cNvSpPr>
            <a:spLocks noGrp="1"/>
          </p:cNvSpPr>
          <p:nvPr>
            <p:ph type="subTitle" idx="1"/>
          </p:nvPr>
        </p:nvSpPr>
        <p:spPr/>
        <p:txBody>
          <a:bodyPr rtlCol="0">
            <a:normAutofit fontScale="92500" lnSpcReduction="10000"/>
          </a:bodyPr>
          <a:lstStyle>
            <a:defPPr>
              <a:defRPr lang="el-GR"/>
            </a:defPPr>
          </a:lstStyle>
          <a:p>
            <a:pPr rtl="0"/>
            <a:endParaRPr lang="el-GR" dirty="0"/>
          </a:p>
        </p:txBody>
      </p:sp>
      <p:pic>
        <p:nvPicPr>
          <p:cNvPr id="5" name="Εικόνα 4">
            <a:extLst>
              <a:ext uri="{FF2B5EF4-FFF2-40B4-BE49-F238E27FC236}">
                <a16:creationId xmlns:a16="http://schemas.microsoft.com/office/drawing/2014/main" id="{1C4B43A9-5F0A-7DCC-FEE8-C63B84C24149}"/>
              </a:ext>
            </a:extLst>
          </p:cNvPr>
          <p:cNvPicPr>
            <a:picLocks noChangeAspect="1"/>
          </p:cNvPicPr>
          <p:nvPr/>
        </p:nvPicPr>
        <p:blipFill>
          <a:blip r:embed="rId3"/>
          <a:stretch>
            <a:fillRect/>
          </a:stretch>
        </p:blipFill>
        <p:spPr>
          <a:xfrm>
            <a:off x="8384076" y="0"/>
            <a:ext cx="3807924" cy="3819861"/>
          </a:xfrm>
          <a:prstGeom prst="rect">
            <a:avLst/>
          </a:prstGeom>
        </p:spPr>
      </p:pic>
    </p:spTree>
    <p:extLst>
      <p:ext uri="{BB962C8B-B14F-4D97-AF65-F5344CB8AC3E}">
        <p14:creationId xmlns:p14="http://schemas.microsoft.com/office/powerpoint/2010/main" val="282759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BB6AF-C9C6-8C36-030A-9129E88B162F}"/>
              </a:ext>
            </a:extLst>
          </p:cNvPr>
          <p:cNvSpPr>
            <a:spLocks noGrp="1"/>
          </p:cNvSpPr>
          <p:nvPr>
            <p:ph type="title"/>
          </p:nvPr>
        </p:nvSpPr>
        <p:spPr/>
        <p:txBody>
          <a:bodyPr/>
          <a:lstStyle/>
          <a:p>
            <a:br>
              <a:rPr lang="el-GR" sz="3200" dirty="0"/>
            </a:br>
            <a:r>
              <a:rPr lang="el-GR" sz="3200" dirty="0"/>
              <a:t>Τι ρόλο έχει ο Εισηγητής (</a:t>
            </a:r>
            <a:r>
              <a:rPr lang="el-GR" sz="3200" dirty="0" err="1"/>
              <a:t>rapporteur</a:t>
            </a:r>
            <a:r>
              <a:rPr lang="el-GR" sz="3200" dirty="0"/>
              <a:t>); </a:t>
            </a:r>
            <a:br>
              <a:rPr lang="el-GR" dirty="0"/>
            </a:br>
            <a:endParaRPr lang="el-GR" dirty="0"/>
          </a:p>
        </p:txBody>
      </p:sp>
      <p:sp>
        <p:nvSpPr>
          <p:cNvPr id="12" name="Θέση κειμένου 11">
            <a:extLst>
              <a:ext uri="{FF2B5EF4-FFF2-40B4-BE49-F238E27FC236}">
                <a16:creationId xmlns:a16="http://schemas.microsoft.com/office/drawing/2014/main" id="{28E9787B-E9A2-E568-2366-76F14E4AAB8A}"/>
              </a:ext>
            </a:extLst>
          </p:cNvPr>
          <p:cNvSpPr>
            <a:spLocks noGrp="1"/>
          </p:cNvSpPr>
          <p:nvPr>
            <p:ph type="body" sz="quarter" idx="13"/>
          </p:nvPr>
        </p:nvSpPr>
        <p:spPr/>
        <p:txBody>
          <a:bodyPr/>
          <a:lstStyle/>
          <a:p>
            <a:endParaRPr lang="el-GR"/>
          </a:p>
        </p:txBody>
      </p:sp>
      <p:sp>
        <p:nvSpPr>
          <p:cNvPr id="5" name="Θέση αριθμού διαφάνειας 4">
            <a:extLst>
              <a:ext uri="{FF2B5EF4-FFF2-40B4-BE49-F238E27FC236}">
                <a16:creationId xmlns:a16="http://schemas.microsoft.com/office/drawing/2014/main" id="{834C6741-042A-FA50-016C-D2A731E743C4}"/>
              </a:ext>
            </a:extLst>
          </p:cNvPr>
          <p:cNvSpPr>
            <a:spLocks noGrp="1"/>
          </p:cNvSpPr>
          <p:nvPr>
            <p:ph type="sldNum" sz="quarter" idx="15"/>
          </p:nvPr>
        </p:nvSpPr>
        <p:spPr>
          <a:solidFill>
            <a:schemeClr val="tx1"/>
          </a:solidFill>
        </p:spPr>
        <p:txBody>
          <a:bodyPr/>
          <a:lstStyle/>
          <a:p>
            <a:pPr rtl="0"/>
            <a:fld id="{CC43B8D3-9A08-F84C-9DD4-44948BA52D4B}" type="slidenum">
              <a:rPr lang="el-GR" smtClean="0"/>
              <a:pPr rtl="0"/>
              <a:t>10</a:t>
            </a:fld>
            <a:endParaRPr lang="el-GR" dirty="0"/>
          </a:p>
        </p:txBody>
      </p:sp>
      <p:sp>
        <p:nvSpPr>
          <p:cNvPr id="14" name="Θέση περιεχομένου 13">
            <a:extLst>
              <a:ext uri="{FF2B5EF4-FFF2-40B4-BE49-F238E27FC236}">
                <a16:creationId xmlns:a16="http://schemas.microsoft.com/office/drawing/2014/main" id="{4425E884-CC96-8A48-157F-E92F82581BDE}"/>
              </a:ext>
            </a:extLst>
          </p:cNvPr>
          <p:cNvSpPr>
            <a:spLocks noGrp="1"/>
          </p:cNvSpPr>
          <p:nvPr>
            <p:ph idx="1"/>
          </p:nvPr>
        </p:nvSpPr>
        <p:spPr/>
        <p:txBody>
          <a:bodyPr/>
          <a:lstStyle/>
          <a:p>
            <a:pPr>
              <a:lnSpc>
                <a:spcPct val="150000"/>
              </a:lnSpc>
            </a:pPr>
            <a:r>
              <a:rPr lang="el-GR" dirty="0"/>
              <a:t>Βουλευτής του Ευρωπαϊκού Κοινοβουλίου, διορισμένος από την κοινοβουλευτική επιτροπή που είναι αρμόδια για την εξέταση μιας νομοθετικής πρότασης, ο οποίος θα κατευθύνει την πορεία της πρότασης στο ΕΚ και θα συντάξει σχετική έκθεση.</a:t>
            </a:r>
          </a:p>
        </p:txBody>
      </p:sp>
    </p:spTree>
    <p:extLst>
      <p:ext uri="{BB962C8B-B14F-4D97-AF65-F5344CB8AC3E}">
        <p14:creationId xmlns:p14="http://schemas.microsoft.com/office/powerpoint/2010/main" val="275943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a:extLst>
              <a:ext uri="{FF2B5EF4-FFF2-40B4-BE49-F238E27FC236}">
                <a16:creationId xmlns:a16="http://schemas.microsoft.com/office/drawing/2014/main" id="{E221EF04-8FDE-7526-16E6-6ACF08CCA395}"/>
              </a:ext>
            </a:extLst>
          </p:cNvPr>
          <p:cNvSpPr>
            <a:spLocks noGrp="1"/>
          </p:cNvSpPr>
          <p:nvPr>
            <p:ph type="body" sz="quarter" idx="13"/>
          </p:nvPr>
        </p:nvSpPr>
        <p:spPr/>
        <p:txBody>
          <a:bodyPr/>
          <a:lstStyle/>
          <a:p>
            <a:endParaRPr lang="el-GR"/>
          </a:p>
        </p:txBody>
      </p:sp>
      <p:sp>
        <p:nvSpPr>
          <p:cNvPr id="2" name="Τίτλος 1">
            <a:extLst>
              <a:ext uri="{FF2B5EF4-FFF2-40B4-BE49-F238E27FC236}">
                <a16:creationId xmlns:a16="http://schemas.microsoft.com/office/drawing/2014/main" id="{33258A61-D971-0D1A-A4C5-070ABA93E185}"/>
              </a:ext>
            </a:extLst>
          </p:cNvPr>
          <p:cNvSpPr>
            <a:spLocks noGrp="1"/>
          </p:cNvSpPr>
          <p:nvPr>
            <p:ph type="title"/>
          </p:nvPr>
        </p:nvSpPr>
        <p:spPr/>
        <p:txBody>
          <a:bodyPr/>
          <a:lstStyle/>
          <a:p>
            <a:r>
              <a:rPr lang="el-GR" sz="2400" dirty="0"/>
              <a:t>Τι γίνεται στην κοινοβουλευτική επιτροπή του ΕΚ;</a:t>
            </a:r>
            <a:br>
              <a:rPr lang="el-GR" sz="2400" dirty="0"/>
            </a:br>
            <a:r>
              <a:rPr lang="el-GR" sz="2400" dirty="0">
                <a:solidFill>
                  <a:schemeClr val="accent2"/>
                </a:solidFill>
              </a:rPr>
              <a:t>Τι γίνεται στην ολομέλεια του ΕΚ;</a:t>
            </a:r>
          </a:p>
        </p:txBody>
      </p:sp>
      <p:sp>
        <p:nvSpPr>
          <p:cNvPr id="6" name="Θέση περιεχομένου 5">
            <a:extLst>
              <a:ext uri="{FF2B5EF4-FFF2-40B4-BE49-F238E27FC236}">
                <a16:creationId xmlns:a16="http://schemas.microsoft.com/office/drawing/2014/main" id="{260E85C4-D45A-58E6-C7D9-37C270922AAC}"/>
              </a:ext>
            </a:extLst>
          </p:cNvPr>
          <p:cNvSpPr>
            <a:spLocks noGrp="1"/>
          </p:cNvSpPr>
          <p:nvPr>
            <p:ph sz="half" idx="1"/>
          </p:nvPr>
        </p:nvSpPr>
        <p:spPr/>
        <p:txBody>
          <a:bodyPr>
            <a:normAutofit fontScale="85000" lnSpcReduction="10000"/>
          </a:bodyPr>
          <a:lstStyle/>
          <a:p>
            <a:r>
              <a:rPr lang="el-GR" sz="2400" dirty="0"/>
              <a:t>Οι 20 μόνιμες επιτροπές του Κοινοβουλίου καταρτίζουν, τροποποιούν και εγκρίνουν νομοθετικές προτάσεις, οι οποίες στη συνέχεια ψηφίζονται από το ΕΚ στο σύνολό του κατά τη διάρκεια των συνόδων ολομέλειας. Η πολιτική σύνθεση των επιτροπών αντικατοπτρίζει εκείνη του Κοινοβουλίου. Το Κοινοβούλιο μπορεί να συστήνει υποεπιτροπές, ειδικές προσωρινές επιτροπές και επίσημες εξεταστικές επιτροπές.</a:t>
            </a:r>
          </a:p>
        </p:txBody>
      </p:sp>
      <p:sp>
        <p:nvSpPr>
          <p:cNvPr id="7" name="Θέση περιεχομένου 6">
            <a:extLst>
              <a:ext uri="{FF2B5EF4-FFF2-40B4-BE49-F238E27FC236}">
                <a16:creationId xmlns:a16="http://schemas.microsoft.com/office/drawing/2014/main" id="{296AB8BD-221C-B901-008B-A4F6F073942E}"/>
              </a:ext>
            </a:extLst>
          </p:cNvPr>
          <p:cNvSpPr>
            <a:spLocks noGrp="1"/>
          </p:cNvSpPr>
          <p:nvPr>
            <p:ph sz="half" idx="2"/>
          </p:nvPr>
        </p:nvSpPr>
        <p:spPr/>
        <p:txBody>
          <a:bodyPr>
            <a:normAutofit fontScale="85000" lnSpcReduction="20000"/>
          </a:bodyPr>
          <a:lstStyle/>
          <a:p>
            <a:r>
              <a:rPr lang="el-GR" dirty="0">
                <a:solidFill>
                  <a:schemeClr val="accent2"/>
                </a:solidFill>
              </a:rPr>
              <a:t>Οι σύνοδοι ολομέλειας του Κοινοβουλίου λαμβάνουν χώρα 12 φορές το χρόνο στο Στρασβούργο, ενώ συντομότερες συνεδριάσεις της ολομέλειας διεξάγονται στις Βρυξέλλες. Στην ολομέλεια συγκεντρώνονται όλοι οι βουλευτές του ΕΚ για να συζητήσουν και να ψηφίσουν σχετικά με τη νομοθεσία της ΕΕ, καθώς και για να λάβουν θέση επί πολιτικών ζητημάτων.</a:t>
            </a:r>
          </a:p>
        </p:txBody>
      </p:sp>
      <p:sp>
        <p:nvSpPr>
          <p:cNvPr id="5" name="Θέση αριθμού διαφάνειας 4">
            <a:extLst>
              <a:ext uri="{FF2B5EF4-FFF2-40B4-BE49-F238E27FC236}">
                <a16:creationId xmlns:a16="http://schemas.microsoft.com/office/drawing/2014/main" id="{C324A669-1251-D1D8-ED1E-4676E6898716}"/>
              </a:ext>
            </a:extLst>
          </p:cNvPr>
          <p:cNvSpPr>
            <a:spLocks noGrp="1"/>
          </p:cNvSpPr>
          <p:nvPr>
            <p:ph type="sldNum" sz="quarter" idx="12"/>
          </p:nvPr>
        </p:nvSpPr>
        <p:spPr>
          <a:solidFill>
            <a:schemeClr val="tx2"/>
          </a:solidFill>
        </p:spPr>
        <p:txBody>
          <a:bodyPr/>
          <a:lstStyle/>
          <a:p>
            <a:pPr rtl="0"/>
            <a:fld id="{CC43B8D3-9A08-F84C-9DD4-44948BA52D4B}" type="slidenum">
              <a:rPr lang="el-GR" smtClean="0"/>
              <a:pPr rtl="0"/>
              <a:t>11</a:t>
            </a:fld>
            <a:endParaRPr lang="el-GR" dirty="0"/>
          </a:p>
        </p:txBody>
      </p:sp>
    </p:spTree>
    <p:extLst>
      <p:ext uri="{BB962C8B-B14F-4D97-AF65-F5344CB8AC3E}">
        <p14:creationId xmlns:p14="http://schemas.microsoft.com/office/powerpoint/2010/main" val="112040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F0587893-861B-D34A-0647-6B153497AFB9}"/>
              </a:ext>
            </a:extLst>
          </p:cNvPr>
          <p:cNvSpPr>
            <a:spLocks noGrp="1"/>
          </p:cNvSpPr>
          <p:nvPr>
            <p:ph type="title"/>
          </p:nvPr>
        </p:nvSpPr>
        <p:spPr/>
        <p:txBody>
          <a:bodyPr/>
          <a:lstStyle/>
          <a:p>
            <a:r>
              <a:rPr lang="el-GR" dirty="0"/>
              <a:t>Τι είναι ο «</a:t>
            </a:r>
            <a:r>
              <a:rPr lang="el-GR" dirty="0" err="1"/>
              <a:t>Τρίλογος</a:t>
            </a:r>
            <a:r>
              <a:rPr lang="el-GR" dirty="0"/>
              <a:t>»;</a:t>
            </a:r>
          </a:p>
        </p:txBody>
      </p:sp>
      <p:graphicFrame>
        <p:nvGraphicFramePr>
          <p:cNvPr id="9" name="Θέση περιεχομένου 8">
            <a:extLst>
              <a:ext uri="{FF2B5EF4-FFF2-40B4-BE49-F238E27FC236}">
                <a16:creationId xmlns:a16="http://schemas.microsoft.com/office/drawing/2014/main" id="{45E5EDAC-E3B3-01CA-87B2-293D3F62D154}"/>
              </a:ext>
            </a:extLst>
          </p:cNvPr>
          <p:cNvGraphicFramePr>
            <a:graphicFrameLocks noGrp="1"/>
          </p:cNvGraphicFramePr>
          <p:nvPr>
            <p:ph idx="1"/>
            <p:extLst>
              <p:ext uri="{D42A27DB-BD31-4B8C-83A1-F6EECF244321}">
                <p14:modId xmlns:p14="http://schemas.microsoft.com/office/powerpoint/2010/main" val="3936285273"/>
              </p:ext>
            </p:extLst>
          </p:nvPr>
        </p:nvGraphicFramePr>
        <p:xfrm>
          <a:off x="836341" y="1784196"/>
          <a:ext cx="9277815" cy="3914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Θέση κειμένου 7">
            <a:extLst>
              <a:ext uri="{FF2B5EF4-FFF2-40B4-BE49-F238E27FC236}">
                <a16:creationId xmlns:a16="http://schemas.microsoft.com/office/drawing/2014/main" id="{D7FA58B5-F691-668C-EB0B-A46F766EB44D}"/>
              </a:ext>
            </a:extLst>
          </p:cNvPr>
          <p:cNvSpPr>
            <a:spLocks noGrp="1"/>
          </p:cNvSpPr>
          <p:nvPr>
            <p:ph type="body" sz="quarter" idx="13"/>
          </p:nvPr>
        </p:nvSpPr>
        <p:spPr/>
        <p:txBody>
          <a:bodyPr/>
          <a:lstStyle/>
          <a:p>
            <a:endParaRPr lang="el-GR"/>
          </a:p>
        </p:txBody>
      </p:sp>
      <p:sp>
        <p:nvSpPr>
          <p:cNvPr id="6" name="Θέση αριθμού διαφάνειας 5">
            <a:extLst>
              <a:ext uri="{FF2B5EF4-FFF2-40B4-BE49-F238E27FC236}">
                <a16:creationId xmlns:a16="http://schemas.microsoft.com/office/drawing/2014/main" id="{76149914-5FE5-D54D-FDD7-DF6FC1980769}"/>
              </a:ext>
            </a:extLst>
          </p:cNvPr>
          <p:cNvSpPr>
            <a:spLocks noGrp="1"/>
          </p:cNvSpPr>
          <p:nvPr>
            <p:ph type="sldNum" sz="quarter" idx="15"/>
          </p:nvPr>
        </p:nvSpPr>
        <p:spPr/>
        <p:txBody>
          <a:bodyPr/>
          <a:lstStyle/>
          <a:p>
            <a:pPr rtl="0"/>
            <a:fld id="{CC43B8D3-9A08-F84C-9DD4-44948BA52D4B}" type="slidenum">
              <a:rPr lang="el-GR" smtClean="0"/>
              <a:t>12</a:t>
            </a:fld>
            <a:endParaRPr lang="el-GR" dirty="0"/>
          </a:p>
        </p:txBody>
      </p:sp>
    </p:spTree>
    <p:extLst>
      <p:ext uri="{BB962C8B-B14F-4D97-AF65-F5344CB8AC3E}">
        <p14:creationId xmlns:p14="http://schemas.microsoft.com/office/powerpoint/2010/main" val="373130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9C9D67-51AF-683B-3F95-48FC1214E6B0}"/>
              </a:ext>
            </a:extLst>
          </p:cNvPr>
          <p:cNvSpPr>
            <a:spLocks noGrp="1"/>
          </p:cNvSpPr>
          <p:nvPr>
            <p:ph type="title"/>
          </p:nvPr>
        </p:nvSpPr>
        <p:spPr/>
        <p:txBody>
          <a:bodyPr/>
          <a:lstStyle/>
          <a:p>
            <a:r>
              <a:rPr lang="el-GR" sz="2800" dirty="0"/>
              <a:t>Τι είναι η επιτροπή Συνδιαλλαγής;</a:t>
            </a:r>
          </a:p>
        </p:txBody>
      </p:sp>
      <p:graphicFrame>
        <p:nvGraphicFramePr>
          <p:cNvPr id="6" name="Θέση περιεχομένου 5">
            <a:extLst>
              <a:ext uri="{FF2B5EF4-FFF2-40B4-BE49-F238E27FC236}">
                <a16:creationId xmlns:a16="http://schemas.microsoft.com/office/drawing/2014/main" id="{156838B2-D4FB-4F7C-AD85-F8DBF3F7F027}"/>
              </a:ext>
            </a:extLst>
          </p:cNvPr>
          <p:cNvGraphicFramePr>
            <a:graphicFrameLocks noGrp="1"/>
          </p:cNvGraphicFramePr>
          <p:nvPr>
            <p:ph idx="1"/>
            <p:extLst>
              <p:ext uri="{D42A27DB-BD31-4B8C-83A1-F6EECF244321}">
                <p14:modId xmlns:p14="http://schemas.microsoft.com/office/powerpoint/2010/main" val="2405842098"/>
              </p:ext>
            </p:extLst>
          </p:nvPr>
        </p:nvGraphicFramePr>
        <p:xfrm>
          <a:off x="1600200" y="1795346"/>
          <a:ext cx="7822580" cy="3903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κειμένου 3">
            <a:extLst>
              <a:ext uri="{FF2B5EF4-FFF2-40B4-BE49-F238E27FC236}">
                <a16:creationId xmlns:a16="http://schemas.microsoft.com/office/drawing/2014/main" id="{9A96A8C8-553D-43A3-287C-D103264EEF39}"/>
              </a:ext>
            </a:extLst>
          </p:cNvPr>
          <p:cNvSpPr>
            <a:spLocks noGrp="1"/>
          </p:cNvSpPr>
          <p:nvPr>
            <p:ph type="body" sz="quarter" idx="13"/>
          </p:nvPr>
        </p:nvSpPr>
        <p:spPr/>
        <p:txBody>
          <a:bodyPr/>
          <a:lstStyle/>
          <a:p>
            <a:endParaRPr lang="el-GR"/>
          </a:p>
        </p:txBody>
      </p:sp>
      <p:sp>
        <p:nvSpPr>
          <p:cNvPr id="5" name="Θέση αριθμού διαφάνειας 4">
            <a:extLst>
              <a:ext uri="{FF2B5EF4-FFF2-40B4-BE49-F238E27FC236}">
                <a16:creationId xmlns:a16="http://schemas.microsoft.com/office/drawing/2014/main" id="{4F6E5B23-F38A-88EB-58D5-45805CF93451}"/>
              </a:ext>
            </a:extLst>
          </p:cNvPr>
          <p:cNvSpPr>
            <a:spLocks noGrp="1"/>
          </p:cNvSpPr>
          <p:nvPr>
            <p:ph type="sldNum" sz="quarter" idx="15"/>
          </p:nvPr>
        </p:nvSpPr>
        <p:spPr/>
        <p:txBody>
          <a:bodyPr/>
          <a:lstStyle/>
          <a:p>
            <a:pPr rtl="0"/>
            <a:fld id="{CC43B8D3-9A08-F84C-9DD4-44948BA52D4B}" type="slidenum">
              <a:rPr lang="el-GR" smtClean="0"/>
              <a:pPr rtl="0"/>
              <a:t>13</a:t>
            </a:fld>
            <a:endParaRPr lang="el-GR" dirty="0"/>
          </a:p>
        </p:txBody>
      </p:sp>
    </p:spTree>
    <p:extLst>
      <p:ext uri="{BB962C8B-B14F-4D97-AF65-F5344CB8AC3E}">
        <p14:creationId xmlns:p14="http://schemas.microsoft.com/office/powerpoint/2010/main" val="139163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κειμένου 9">
            <a:extLst>
              <a:ext uri="{FF2B5EF4-FFF2-40B4-BE49-F238E27FC236}">
                <a16:creationId xmlns:a16="http://schemas.microsoft.com/office/drawing/2014/main" id="{2F45EA02-8343-D115-B17D-D9C83A87D83F}"/>
              </a:ext>
            </a:extLst>
          </p:cNvPr>
          <p:cNvSpPr>
            <a:spLocks noGrp="1"/>
          </p:cNvSpPr>
          <p:nvPr>
            <p:ph type="body" idx="1"/>
          </p:nvPr>
        </p:nvSpPr>
        <p:spPr>
          <a:xfrm>
            <a:off x="646771" y="1706137"/>
            <a:ext cx="4492157" cy="777241"/>
          </a:xfrm>
        </p:spPr>
        <p:txBody>
          <a:bodyPr/>
          <a:lstStyle/>
          <a:p>
            <a:r>
              <a:rPr lang="el-GR" dirty="0">
                <a:solidFill>
                  <a:schemeClr val="accent2"/>
                </a:solidFill>
              </a:rPr>
              <a:t>Δικαστήριο Ευρωπαϊκής Ένωσης</a:t>
            </a:r>
          </a:p>
          <a:p>
            <a:endParaRPr lang="el-GR" dirty="0"/>
          </a:p>
        </p:txBody>
      </p:sp>
      <p:sp>
        <p:nvSpPr>
          <p:cNvPr id="7" name="Θέση περιεχομένου 6">
            <a:extLst>
              <a:ext uri="{FF2B5EF4-FFF2-40B4-BE49-F238E27FC236}">
                <a16:creationId xmlns:a16="http://schemas.microsoft.com/office/drawing/2014/main" id="{4436C009-D0EC-C27D-6F8E-378C03A891BA}"/>
              </a:ext>
            </a:extLst>
          </p:cNvPr>
          <p:cNvSpPr>
            <a:spLocks noGrp="1"/>
          </p:cNvSpPr>
          <p:nvPr>
            <p:ph sz="half" idx="2"/>
          </p:nvPr>
        </p:nvSpPr>
        <p:spPr>
          <a:xfrm>
            <a:off x="434898" y="2241395"/>
            <a:ext cx="4806175" cy="3501483"/>
          </a:xfrm>
        </p:spPr>
        <p:txBody>
          <a:bodyPr>
            <a:normAutofit lnSpcReduction="10000"/>
          </a:bodyPr>
          <a:lstStyle/>
          <a:p>
            <a:endParaRPr lang="el-GR" u="sng" dirty="0">
              <a:solidFill>
                <a:srgbClr val="FC2734"/>
              </a:solidFill>
              <a:hlinkClick r:id="rId2">
                <a:extLst>
                  <a:ext uri="{A12FA001-AC4F-418D-AE19-62706E023703}">
                    <ahyp:hlinkClr xmlns:ahyp="http://schemas.microsoft.com/office/drawing/2018/hyperlinkcolor" val="tx"/>
                  </a:ext>
                </a:extLst>
              </a:hlinkClick>
            </a:endParaRPr>
          </a:p>
          <a:p>
            <a:r>
              <a:rPr lang="el-GR" dirty="0">
                <a:solidFill>
                  <a:schemeClr val="accent2"/>
                </a:solidFill>
                <a:hlinkClick r:id="rId2">
                  <a:extLst>
                    <a:ext uri="{A12FA001-AC4F-418D-AE19-62706E023703}">
                      <ahyp:hlinkClr xmlns:ahyp="http://schemas.microsoft.com/office/drawing/2018/hyperlinkcolor" val="tx"/>
                    </a:ext>
                  </a:extLst>
                </a:hlinkClick>
              </a:rPr>
              <a:t>το ανώτατο δικαιοδοτικό όργανο (της δικαστικής εξουσίας) στην Ευρωπαϊκή Ένωση και εδρεύει στο Λουξεμβούργο. Ερμηνεύει το δίκαιο της ΕΕ ώστε να διασφαλίζεται η ομοιόμορφη εφαρμογή του σε όλα τα κράτη μέλη, και διευθετεί νομικές διαφορές ανάμεσα στις εθνικές κυβερνήσεις και τα όργανα της ΕΕ.</a:t>
            </a:r>
          </a:p>
          <a:p>
            <a:endParaRPr lang="el-GR" dirty="0">
              <a:solidFill>
                <a:srgbClr val="FC2734"/>
              </a:solidFill>
              <a:hlinkClick r:id="rId2">
                <a:extLst>
                  <a:ext uri="{A12FA001-AC4F-418D-AE19-62706E023703}">
                    <ahyp:hlinkClr xmlns:ahyp="http://schemas.microsoft.com/office/drawing/2018/hyperlinkcolor" val="tx"/>
                  </a:ext>
                </a:extLst>
              </a:hlinkClick>
            </a:endParaRPr>
          </a:p>
          <a:p>
            <a:r>
              <a:rPr lang="en-US" dirty="0">
                <a:solidFill>
                  <a:schemeClr val="accent2"/>
                </a:solidFill>
                <a:hlinkClick r:id="rId2">
                  <a:extLst>
                    <a:ext uri="{A12FA001-AC4F-418D-AE19-62706E023703}">
                      <ahyp:hlinkClr xmlns:ahyp="http://schemas.microsoft.com/office/drawing/2018/hyperlinkcolor" val="tx"/>
                    </a:ext>
                  </a:extLst>
                </a:hlinkClick>
              </a:rPr>
              <a:t>https://curia.europa.eu/jcms/jcms/j_6/el/</a:t>
            </a:r>
            <a:r>
              <a:rPr lang="el-GR" dirty="0">
                <a:solidFill>
                  <a:schemeClr val="accent2"/>
                </a:solidFill>
              </a:rPr>
              <a:t> </a:t>
            </a:r>
          </a:p>
        </p:txBody>
      </p:sp>
      <p:sp>
        <p:nvSpPr>
          <p:cNvPr id="11" name="Θέση κειμένου 10">
            <a:extLst>
              <a:ext uri="{FF2B5EF4-FFF2-40B4-BE49-F238E27FC236}">
                <a16:creationId xmlns:a16="http://schemas.microsoft.com/office/drawing/2014/main" id="{81DA34ED-86D3-8F29-4E2A-71737B354CE5}"/>
              </a:ext>
            </a:extLst>
          </p:cNvPr>
          <p:cNvSpPr>
            <a:spLocks noGrp="1"/>
          </p:cNvSpPr>
          <p:nvPr>
            <p:ph type="body" sz="quarter" idx="3"/>
          </p:nvPr>
        </p:nvSpPr>
        <p:spPr>
          <a:xfrm>
            <a:off x="5531005" y="1616928"/>
            <a:ext cx="4716965" cy="777240"/>
          </a:xfrm>
        </p:spPr>
        <p:txBody>
          <a:bodyPr/>
          <a:lstStyle/>
          <a:p>
            <a:r>
              <a:rPr lang="el-GR" dirty="0">
                <a:solidFill>
                  <a:schemeClr val="accent4"/>
                </a:solidFill>
              </a:rPr>
              <a:t>Ευρωπαϊκό Δικαστήριο Ανθρωπίνων Δικαιωμάτων</a:t>
            </a:r>
          </a:p>
        </p:txBody>
      </p:sp>
      <p:sp>
        <p:nvSpPr>
          <p:cNvPr id="12" name="Θέση περιεχομένου 11">
            <a:extLst>
              <a:ext uri="{FF2B5EF4-FFF2-40B4-BE49-F238E27FC236}">
                <a16:creationId xmlns:a16="http://schemas.microsoft.com/office/drawing/2014/main" id="{DB97CE97-71D8-F83E-849B-662272D7FD9E}"/>
              </a:ext>
            </a:extLst>
          </p:cNvPr>
          <p:cNvSpPr>
            <a:spLocks noGrp="1"/>
          </p:cNvSpPr>
          <p:nvPr>
            <p:ph sz="quarter" idx="4"/>
          </p:nvPr>
        </p:nvSpPr>
        <p:spPr>
          <a:xfrm>
            <a:off x="5241073" y="2483379"/>
            <a:ext cx="5452947" cy="3382162"/>
          </a:xfrm>
        </p:spPr>
        <p:txBody>
          <a:bodyPr>
            <a:noAutofit/>
          </a:bodyPr>
          <a:lstStyle/>
          <a:p>
            <a:pPr algn="just"/>
            <a:r>
              <a:rPr lang="el-GR" sz="1200" dirty="0">
                <a:solidFill>
                  <a:schemeClr val="accent4"/>
                </a:solidFill>
              </a:rPr>
              <a:t>Εδρεύει στο Στρασβούργο με σκοπό να συστηματοποιήσει την εξέταση προσφυγών που αφορούν τα ανθρώπινα δικαιώματα κατά των κρατών μελών βάσει της Ευρωπαϊκής Σύμβασης για τα Δικαιώματα του Ανθρώπου, η οποία υιοθετήθηκε από το Συμβούλιο της Ευρώπης το 1950. Έκτοτε το ΕΔΔΑ αποτελούσε τον φάρο που φώτιζε εγκάρσια κάθε δικαστική απόφαση, κάθε νόμο και κάθε κανονισμό που αφορούσε θεμελιώδη ανθρώπινα δικαιώματα.</a:t>
            </a:r>
          </a:p>
          <a:p>
            <a:pPr algn="just"/>
            <a:r>
              <a:rPr lang="el-GR" sz="1200" dirty="0">
                <a:solidFill>
                  <a:schemeClr val="accent4"/>
                </a:solidFill>
              </a:rPr>
              <a:t>Έργο του Δικαστηρίου είναι ο έλεγχος της εφαρμογής της Σύμβασης, εκδικάζοντας προσφυγές πολιτών κατά παραβιάσεων των ανθρωπίνων δικαιωμάτων οι οποίες διαπράχθηκαν από κράτη μέλη.</a:t>
            </a:r>
          </a:p>
          <a:p>
            <a:pPr algn="just"/>
            <a:r>
              <a:rPr lang="en-US" sz="1200" dirty="0">
                <a:solidFill>
                  <a:schemeClr val="accent4"/>
                </a:solidFill>
                <a:hlinkClick r:id="rId3">
                  <a:extLst>
                    <a:ext uri="{A12FA001-AC4F-418D-AE19-62706E023703}">
                      <ahyp:hlinkClr xmlns:ahyp="http://schemas.microsoft.com/office/drawing/2018/hyperlinkcolor" val="tx"/>
                    </a:ext>
                  </a:extLst>
                </a:hlinkClick>
              </a:rPr>
              <a:t>https://www.echr.coe.int/</a:t>
            </a:r>
            <a:r>
              <a:rPr lang="el-GR" sz="1200" dirty="0">
                <a:solidFill>
                  <a:schemeClr val="accent4"/>
                </a:solidFill>
              </a:rPr>
              <a:t> </a:t>
            </a:r>
          </a:p>
        </p:txBody>
      </p:sp>
      <p:sp>
        <p:nvSpPr>
          <p:cNvPr id="6" name="Τίτλος 5">
            <a:extLst>
              <a:ext uri="{FF2B5EF4-FFF2-40B4-BE49-F238E27FC236}">
                <a16:creationId xmlns:a16="http://schemas.microsoft.com/office/drawing/2014/main" id="{4A5A70C3-DEB4-5D4F-0711-72D0AF9A2FFD}"/>
              </a:ext>
            </a:extLst>
          </p:cNvPr>
          <p:cNvSpPr>
            <a:spLocks noGrp="1"/>
          </p:cNvSpPr>
          <p:nvPr>
            <p:ph type="title"/>
          </p:nvPr>
        </p:nvSpPr>
        <p:spPr/>
        <p:txBody>
          <a:bodyPr/>
          <a:lstStyle/>
          <a:p>
            <a:r>
              <a:rPr lang="el-GR" dirty="0"/>
              <a:t>Ευρωπαϊκά Δικαστήρια</a:t>
            </a:r>
          </a:p>
        </p:txBody>
      </p:sp>
      <p:sp>
        <p:nvSpPr>
          <p:cNvPr id="13" name="Θέση κειμένου 12">
            <a:extLst>
              <a:ext uri="{FF2B5EF4-FFF2-40B4-BE49-F238E27FC236}">
                <a16:creationId xmlns:a16="http://schemas.microsoft.com/office/drawing/2014/main" id="{77FFF4B2-A007-31FF-8424-8297957DB8D4}"/>
              </a:ext>
            </a:extLst>
          </p:cNvPr>
          <p:cNvSpPr>
            <a:spLocks noGrp="1"/>
          </p:cNvSpPr>
          <p:nvPr>
            <p:ph type="body" sz="quarter" idx="13"/>
          </p:nvPr>
        </p:nvSpPr>
        <p:spPr/>
        <p:txBody>
          <a:bodyPr/>
          <a:lstStyle/>
          <a:p>
            <a:endParaRPr lang="el-GR"/>
          </a:p>
        </p:txBody>
      </p:sp>
      <p:sp>
        <p:nvSpPr>
          <p:cNvPr id="5" name="Θέση αριθμού διαφάνειας 4">
            <a:extLst>
              <a:ext uri="{FF2B5EF4-FFF2-40B4-BE49-F238E27FC236}">
                <a16:creationId xmlns:a16="http://schemas.microsoft.com/office/drawing/2014/main" id="{8B1A74EA-DFCF-047D-83AB-4ADE48BA117A}"/>
              </a:ext>
            </a:extLst>
          </p:cNvPr>
          <p:cNvSpPr>
            <a:spLocks noGrp="1"/>
          </p:cNvSpPr>
          <p:nvPr>
            <p:ph type="sldNum" sz="quarter" idx="15"/>
          </p:nvPr>
        </p:nvSpPr>
        <p:spPr/>
        <p:txBody>
          <a:bodyPr/>
          <a:lstStyle/>
          <a:p>
            <a:pPr rtl="0"/>
            <a:fld id="{CC43B8D3-9A08-F84C-9DD4-44948BA52D4B}" type="slidenum">
              <a:rPr lang="el-GR" smtClean="0"/>
              <a:pPr rtl="0"/>
              <a:t>14</a:t>
            </a:fld>
            <a:endParaRPr lang="el-GR" dirty="0"/>
          </a:p>
        </p:txBody>
      </p:sp>
    </p:spTree>
    <p:extLst>
      <p:ext uri="{BB962C8B-B14F-4D97-AF65-F5344CB8AC3E}">
        <p14:creationId xmlns:p14="http://schemas.microsoft.com/office/powerpoint/2010/main" val="266908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C29D2A29-EF65-2D66-9A8C-F071F8DB05B0}"/>
              </a:ext>
            </a:extLst>
          </p:cNvPr>
          <p:cNvSpPr>
            <a:spLocks noGrp="1"/>
          </p:cNvSpPr>
          <p:nvPr>
            <p:ph type="title"/>
          </p:nvPr>
        </p:nvSpPr>
        <p:spPr/>
        <p:txBody>
          <a:bodyPr/>
          <a:lstStyle/>
          <a:p>
            <a:r>
              <a:rPr lang="el-GR" dirty="0"/>
              <a:t>Χρήσιμες ιστοσελίδες</a:t>
            </a:r>
          </a:p>
        </p:txBody>
      </p:sp>
      <p:sp>
        <p:nvSpPr>
          <p:cNvPr id="7" name="Θέση κειμένου 6">
            <a:extLst>
              <a:ext uri="{FF2B5EF4-FFF2-40B4-BE49-F238E27FC236}">
                <a16:creationId xmlns:a16="http://schemas.microsoft.com/office/drawing/2014/main" id="{6323EE1B-E334-E483-2658-BBC6070864C5}"/>
              </a:ext>
            </a:extLst>
          </p:cNvPr>
          <p:cNvSpPr>
            <a:spLocks noGrp="1"/>
          </p:cNvSpPr>
          <p:nvPr>
            <p:ph type="body" sz="quarter" idx="13"/>
          </p:nvPr>
        </p:nvSpPr>
        <p:spPr/>
        <p:txBody>
          <a:bodyPr/>
          <a:lstStyle/>
          <a:p>
            <a:endParaRPr lang="el-GR"/>
          </a:p>
        </p:txBody>
      </p:sp>
      <p:sp>
        <p:nvSpPr>
          <p:cNvPr id="8" name="Θέση εικόνας 7">
            <a:extLst>
              <a:ext uri="{FF2B5EF4-FFF2-40B4-BE49-F238E27FC236}">
                <a16:creationId xmlns:a16="http://schemas.microsoft.com/office/drawing/2014/main" id="{47E51041-88F2-C9C5-CDED-A1FC40CA382A}"/>
              </a:ext>
            </a:extLst>
          </p:cNvPr>
          <p:cNvSpPr>
            <a:spLocks noGrp="1"/>
          </p:cNvSpPr>
          <p:nvPr>
            <p:ph type="pic" sz="quarter" idx="14"/>
          </p:nvPr>
        </p:nvSpPr>
        <p:spPr/>
      </p:sp>
      <p:sp>
        <p:nvSpPr>
          <p:cNvPr id="9" name="Θέση εικόνας 8">
            <a:extLst>
              <a:ext uri="{FF2B5EF4-FFF2-40B4-BE49-F238E27FC236}">
                <a16:creationId xmlns:a16="http://schemas.microsoft.com/office/drawing/2014/main" id="{73A49961-526D-66F8-822E-DD5E3299D251}"/>
              </a:ext>
            </a:extLst>
          </p:cNvPr>
          <p:cNvSpPr>
            <a:spLocks noGrp="1"/>
          </p:cNvSpPr>
          <p:nvPr>
            <p:ph type="pic" sz="quarter" idx="15"/>
          </p:nvPr>
        </p:nvSpPr>
        <p:spPr/>
      </p:sp>
      <p:sp>
        <p:nvSpPr>
          <p:cNvPr id="12" name="Θέση κειμένου 11">
            <a:extLst>
              <a:ext uri="{FF2B5EF4-FFF2-40B4-BE49-F238E27FC236}">
                <a16:creationId xmlns:a16="http://schemas.microsoft.com/office/drawing/2014/main" id="{51A937A5-8B81-9612-4EF6-1EA3D54E1B60}"/>
              </a:ext>
            </a:extLst>
          </p:cNvPr>
          <p:cNvSpPr>
            <a:spLocks noGrp="1"/>
          </p:cNvSpPr>
          <p:nvPr>
            <p:ph type="body" sz="quarter" idx="18"/>
          </p:nvPr>
        </p:nvSpPr>
        <p:spPr>
          <a:xfrm>
            <a:off x="1090916" y="5064875"/>
            <a:ext cx="2824518" cy="678003"/>
          </a:xfrm>
        </p:spPr>
        <p:txBody>
          <a:bodyPr>
            <a:normAutofit fontScale="77500" lnSpcReduction="20000"/>
          </a:bodyPr>
          <a:lstStyle/>
          <a:p>
            <a:r>
              <a:rPr lang="en-US" dirty="0">
                <a:hlinkClick r:id="rId2">
                  <a:extLst>
                    <a:ext uri="{A12FA001-AC4F-418D-AE19-62706E023703}">
                      <ahyp:hlinkClr xmlns:ahyp="http://schemas.microsoft.com/office/drawing/2018/hyperlinkcolor" val="tx"/>
                    </a:ext>
                  </a:extLst>
                </a:hlinkClick>
              </a:rPr>
              <a:t>https://www.europarl.europa.eu/legislative-train</a:t>
            </a:r>
            <a:r>
              <a:rPr lang="en-US" dirty="0">
                <a:solidFill>
                  <a:srgbClr val="FC2734"/>
                </a:solidFill>
                <a:hlinkClick r:id="rId2">
                  <a:extLst>
                    <a:ext uri="{A12FA001-AC4F-418D-AE19-62706E023703}">
                      <ahyp:hlinkClr xmlns:ahyp="http://schemas.microsoft.com/office/drawing/2018/hyperlinkcolor" val="tx"/>
                    </a:ext>
                  </a:extLst>
                </a:hlinkClick>
              </a:rPr>
              <a:t>/spotlight-JD%2023-24</a:t>
            </a:r>
            <a:r>
              <a:rPr lang="el-GR" dirty="0"/>
              <a:t> </a:t>
            </a:r>
          </a:p>
        </p:txBody>
      </p:sp>
      <p:sp>
        <p:nvSpPr>
          <p:cNvPr id="13" name="Θέση κειμένου 12">
            <a:extLst>
              <a:ext uri="{FF2B5EF4-FFF2-40B4-BE49-F238E27FC236}">
                <a16:creationId xmlns:a16="http://schemas.microsoft.com/office/drawing/2014/main" id="{2A5A193D-9461-18B3-5972-B800120A3F71}"/>
              </a:ext>
            </a:extLst>
          </p:cNvPr>
          <p:cNvSpPr>
            <a:spLocks noGrp="1"/>
          </p:cNvSpPr>
          <p:nvPr>
            <p:ph type="body" sz="quarter" idx="19"/>
          </p:nvPr>
        </p:nvSpPr>
        <p:spPr/>
        <p:txBody>
          <a:bodyPr>
            <a:normAutofit fontScale="62500" lnSpcReduction="20000"/>
          </a:bodyPr>
          <a:lstStyle/>
          <a:p>
            <a:r>
              <a:rPr lang="en-US" dirty="0">
                <a:hlinkClick r:id="rId3"/>
              </a:rPr>
              <a:t>https://www.europarl.europa.eu/thinktank/el/home</a:t>
            </a:r>
            <a:r>
              <a:rPr lang="el-GR" dirty="0"/>
              <a:t> </a:t>
            </a:r>
          </a:p>
        </p:txBody>
      </p:sp>
      <p:sp>
        <p:nvSpPr>
          <p:cNvPr id="10" name="Θέση κειμένου 9">
            <a:extLst>
              <a:ext uri="{FF2B5EF4-FFF2-40B4-BE49-F238E27FC236}">
                <a16:creationId xmlns:a16="http://schemas.microsoft.com/office/drawing/2014/main" id="{13F0A81A-3F88-2D1F-BE51-A562F01B9B81}"/>
              </a:ext>
            </a:extLst>
          </p:cNvPr>
          <p:cNvSpPr>
            <a:spLocks noGrp="1"/>
          </p:cNvSpPr>
          <p:nvPr>
            <p:ph type="body" sz="quarter" idx="16"/>
          </p:nvPr>
        </p:nvSpPr>
        <p:spPr>
          <a:xfrm>
            <a:off x="1126515" y="2795264"/>
            <a:ext cx="2788920" cy="560485"/>
          </a:xfrm>
        </p:spPr>
        <p:txBody>
          <a:bodyPr>
            <a:normAutofit fontScale="40000" lnSpcReduction="20000"/>
          </a:bodyPr>
          <a:lstStyle/>
          <a:p>
            <a:r>
              <a:rPr lang="en-US" dirty="0">
                <a:hlinkClick r:id="rId4"/>
              </a:rPr>
              <a:t>https://eur-lex.europa.eu/search.html?lang=el&amp;text=human+trafficking&amp;qid=1732747219297&amp;type=quick&amp;scope=EURLEX&amp;sortOne=DD&amp;sortOneOrder=desc</a:t>
            </a:r>
            <a:r>
              <a:rPr lang="el-GR" dirty="0"/>
              <a:t> </a:t>
            </a:r>
          </a:p>
        </p:txBody>
      </p:sp>
      <p:sp>
        <p:nvSpPr>
          <p:cNvPr id="11" name="Θέση κειμένου 10">
            <a:extLst>
              <a:ext uri="{FF2B5EF4-FFF2-40B4-BE49-F238E27FC236}">
                <a16:creationId xmlns:a16="http://schemas.microsoft.com/office/drawing/2014/main" id="{22C8E175-E190-6A89-13A7-F8A7A8CF983A}"/>
              </a:ext>
            </a:extLst>
          </p:cNvPr>
          <p:cNvSpPr>
            <a:spLocks noGrp="1"/>
          </p:cNvSpPr>
          <p:nvPr>
            <p:ph type="body" sz="quarter" idx="17"/>
          </p:nvPr>
        </p:nvSpPr>
        <p:spPr>
          <a:xfrm>
            <a:off x="8271823" y="2794678"/>
            <a:ext cx="2788920" cy="561072"/>
          </a:xfrm>
        </p:spPr>
        <p:txBody>
          <a:bodyPr>
            <a:normAutofit fontScale="55000" lnSpcReduction="20000"/>
          </a:bodyPr>
          <a:lstStyle/>
          <a:p>
            <a:r>
              <a:rPr lang="en-US" dirty="0">
                <a:hlinkClick r:id="rId5"/>
              </a:rPr>
              <a:t>https://oeil.secure.europarl.europa.eu/oeil/en/search?fullText.mode=EXACT_WORD&amp;reference.type=legAct</a:t>
            </a:r>
            <a:r>
              <a:rPr lang="el-GR" dirty="0"/>
              <a:t> </a:t>
            </a:r>
          </a:p>
        </p:txBody>
      </p:sp>
      <p:sp>
        <p:nvSpPr>
          <p:cNvPr id="18" name="Θέση εικόνας 17">
            <a:extLst>
              <a:ext uri="{FF2B5EF4-FFF2-40B4-BE49-F238E27FC236}">
                <a16:creationId xmlns:a16="http://schemas.microsoft.com/office/drawing/2014/main" id="{53564A40-AEC3-609B-CBA4-773A0AAB869A}"/>
              </a:ext>
            </a:extLst>
          </p:cNvPr>
          <p:cNvSpPr>
            <a:spLocks noGrp="1"/>
          </p:cNvSpPr>
          <p:nvPr>
            <p:ph type="pic" sz="quarter" idx="24"/>
          </p:nvPr>
        </p:nvSpPr>
        <p:spPr/>
      </p:sp>
      <p:sp>
        <p:nvSpPr>
          <p:cNvPr id="19" name="Θέση εικόνας 18">
            <a:extLst>
              <a:ext uri="{FF2B5EF4-FFF2-40B4-BE49-F238E27FC236}">
                <a16:creationId xmlns:a16="http://schemas.microsoft.com/office/drawing/2014/main" id="{1D3230F5-0FBF-8749-DB2D-229345A5A09F}"/>
              </a:ext>
            </a:extLst>
          </p:cNvPr>
          <p:cNvSpPr>
            <a:spLocks noGrp="1"/>
          </p:cNvSpPr>
          <p:nvPr>
            <p:ph type="pic" sz="quarter" idx="25"/>
          </p:nvPr>
        </p:nvSpPr>
        <p:spPr/>
      </p:sp>
      <p:sp>
        <p:nvSpPr>
          <p:cNvPr id="17" name="Θέση κειμένου 16">
            <a:extLst>
              <a:ext uri="{FF2B5EF4-FFF2-40B4-BE49-F238E27FC236}">
                <a16:creationId xmlns:a16="http://schemas.microsoft.com/office/drawing/2014/main" id="{E82CAF73-5BA6-96BB-3067-43D867D8C9D7}"/>
              </a:ext>
            </a:extLst>
          </p:cNvPr>
          <p:cNvSpPr>
            <a:spLocks noGrp="1"/>
          </p:cNvSpPr>
          <p:nvPr>
            <p:ph type="body" sz="quarter" idx="23"/>
          </p:nvPr>
        </p:nvSpPr>
        <p:spPr/>
        <p:txBody>
          <a:bodyPr>
            <a:normAutofit fontScale="62500" lnSpcReduction="20000"/>
          </a:bodyPr>
          <a:lstStyle/>
          <a:p>
            <a:r>
              <a:rPr lang="en-US" dirty="0">
                <a:hlinkClick r:id="rId6"/>
              </a:rPr>
              <a:t>https://www.europarl.europa.eu/doceo/document/CRE-10-2024-11-25-ITM-011_EN.html</a:t>
            </a:r>
            <a:r>
              <a:rPr lang="el-GR" dirty="0"/>
              <a:t> </a:t>
            </a:r>
          </a:p>
        </p:txBody>
      </p:sp>
      <p:sp>
        <p:nvSpPr>
          <p:cNvPr id="5" name="Θέση αριθμού διαφάνειας 4">
            <a:extLst>
              <a:ext uri="{FF2B5EF4-FFF2-40B4-BE49-F238E27FC236}">
                <a16:creationId xmlns:a16="http://schemas.microsoft.com/office/drawing/2014/main" id="{B3F0D999-E01C-BF87-49C2-EABF2DF664A0}"/>
              </a:ext>
            </a:extLst>
          </p:cNvPr>
          <p:cNvSpPr>
            <a:spLocks noGrp="1"/>
          </p:cNvSpPr>
          <p:nvPr>
            <p:ph type="sldNum" sz="quarter" idx="27"/>
          </p:nvPr>
        </p:nvSpPr>
        <p:spPr/>
        <p:txBody>
          <a:bodyPr/>
          <a:lstStyle/>
          <a:p>
            <a:pPr rtl="0"/>
            <a:fld id="{CC43B8D3-9A08-F84C-9DD4-44948BA52D4B}" type="slidenum">
              <a:rPr lang="el-GR" smtClean="0"/>
              <a:pPr rtl="0"/>
              <a:t>15</a:t>
            </a:fld>
            <a:endParaRPr lang="el-GR" dirty="0"/>
          </a:p>
        </p:txBody>
      </p:sp>
    </p:spTree>
    <p:extLst>
      <p:ext uri="{BB962C8B-B14F-4D97-AF65-F5344CB8AC3E}">
        <p14:creationId xmlns:p14="http://schemas.microsoft.com/office/powerpoint/2010/main" val="435779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Τίτλος 11">
            <a:extLst>
              <a:ext uri="{FF2B5EF4-FFF2-40B4-BE49-F238E27FC236}">
                <a16:creationId xmlns:a16="http://schemas.microsoft.com/office/drawing/2014/main" id="{E46C7FB9-1D67-4C73-7AAC-B157D99BC809}"/>
              </a:ext>
            </a:extLst>
          </p:cNvPr>
          <p:cNvSpPr>
            <a:spLocks noGrp="1"/>
          </p:cNvSpPr>
          <p:nvPr>
            <p:ph type="title"/>
          </p:nvPr>
        </p:nvSpPr>
        <p:spPr>
          <a:xfrm>
            <a:off x="6345043" y="412596"/>
            <a:ext cx="4047893" cy="1059366"/>
          </a:xfrm>
        </p:spPr>
        <p:txBody>
          <a:bodyPr rtlCol="0"/>
          <a:lstStyle>
            <a:defPPr>
              <a:defRPr lang="el-GR"/>
            </a:defPPr>
          </a:lstStyle>
          <a:p>
            <a:pPr rtl="0"/>
            <a:r>
              <a:rPr lang="el-GR" sz="3200" dirty="0">
                <a:solidFill>
                  <a:schemeClr val="accent6"/>
                </a:solidFill>
              </a:rPr>
              <a:t>Ώρα για παιχνίδι!</a:t>
            </a:r>
          </a:p>
        </p:txBody>
      </p:sp>
      <p:sp>
        <p:nvSpPr>
          <p:cNvPr id="14" name="Θέση κειμένου 13">
            <a:extLst>
              <a:ext uri="{FF2B5EF4-FFF2-40B4-BE49-F238E27FC236}">
                <a16:creationId xmlns:a16="http://schemas.microsoft.com/office/drawing/2014/main" id="{50F1D73D-3F3D-4ECD-574C-F2502AC80773}"/>
              </a:ext>
            </a:extLst>
          </p:cNvPr>
          <p:cNvSpPr>
            <a:spLocks noGrp="1"/>
          </p:cNvSpPr>
          <p:nvPr>
            <p:ph type="body" idx="1"/>
          </p:nvPr>
        </p:nvSpPr>
        <p:spPr>
          <a:xfrm>
            <a:off x="3996597" y="5239066"/>
            <a:ext cx="6510528" cy="365760"/>
          </a:xfrm>
        </p:spPr>
        <p:txBody>
          <a:bodyPr rtlCol="0">
            <a:normAutofit fontScale="62500" lnSpcReduction="20000"/>
          </a:bodyPr>
          <a:lstStyle>
            <a:defPPr>
              <a:defRPr lang="el-GR"/>
            </a:defPPr>
          </a:lstStyle>
          <a:p>
            <a:pPr rtl="0"/>
            <a:r>
              <a:rPr lang="en-US" dirty="0">
                <a:hlinkClick r:id="rId3"/>
              </a:rPr>
              <a:t>https://learning-corner.learning.europa.eu/learning-materials/eucraft-digital-simulation-game_el</a:t>
            </a:r>
            <a:r>
              <a:rPr lang="el-GR" dirty="0"/>
              <a:t> </a:t>
            </a:r>
          </a:p>
        </p:txBody>
      </p:sp>
      <p:sp>
        <p:nvSpPr>
          <p:cNvPr id="2" name="Έκρηξη: 8 ακτίνες 1">
            <a:extLst>
              <a:ext uri="{FF2B5EF4-FFF2-40B4-BE49-F238E27FC236}">
                <a16:creationId xmlns:a16="http://schemas.microsoft.com/office/drawing/2014/main" id="{D040D178-FD28-5313-D2DD-AF319213103F}"/>
              </a:ext>
            </a:extLst>
          </p:cNvPr>
          <p:cNvSpPr/>
          <p:nvPr/>
        </p:nvSpPr>
        <p:spPr>
          <a:xfrm>
            <a:off x="1059366" y="847493"/>
            <a:ext cx="5036634" cy="4181707"/>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t>Ζήστε τη διαπραγμάτευση και καταλήξτε σε συμφωνία στο Συμβούλιο της ΕΕ</a:t>
            </a:r>
            <a:endParaRPr lang="el-GR" dirty="0"/>
          </a:p>
        </p:txBody>
      </p:sp>
    </p:spTree>
    <p:extLst>
      <p:ext uri="{BB962C8B-B14F-4D97-AF65-F5344CB8AC3E}">
        <p14:creationId xmlns:p14="http://schemas.microsoft.com/office/powerpoint/2010/main" val="3925682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1945C2F8-2E24-F46B-AC7B-3070B381497A}"/>
              </a:ext>
            </a:extLst>
          </p:cNvPr>
          <p:cNvSpPr>
            <a:spLocks noGrp="1"/>
          </p:cNvSpPr>
          <p:nvPr>
            <p:ph type="title"/>
          </p:nvPr>
        </p:nvSpPr>
        <p:spPr>
          <a:xfrm>
            <a:off x="5374888" y="2214823"/>
            <a:ext cx="5319132" cy="1975104"/>
          </a:xfrm>
        </p:spPr>
        <p:txBody>
          <a:bodyPr rtlCol="0"/>
          <a:lstStyle>
            <a:defPPr>
              <a:defRPr lang="el-GR"/>
            </a:defPPr>
          </a:lstStyle>
          <a:p>
            <a:pPr rtl="0"/>
            <a:r>
              <a:rPr lang="el-GR" dirty="0"/>
              <a:t>Σας ευχαριστώ!</a:t>
            </a:r>
          </a:p>
        </p:txBody>
      </p:sp>
      <p:pic>
        <p:nvPicPr>
          <p:cNvPr id="2" name="Εικόνα 1">
            <a:extLst>
              <a:ext uri="{FF2B5EF4-FFF2-40B4-BE49-F238E27FC236}">
                <a16:creationId xmlns:a16="http://schemas.microsoft.com/office/drawing/2014/main" id="{B396AB81-6C8C-A4C0-685C-7BB2D0BC15AD}"/>
              </a:ext>
            </a:extLst>
          </p:cNvPr>
          <p:cNvPicPr>
            <a:picLocks noChangeAspect="1"/>
          </p:cNvPicPr>
          <p:nvPr/>
        </p:nvPicPr>
        <p:blipFill>
          <a:blip r:embed="rId3"/>
          <a:stretch>
            <a:fillRect/>
          </a:stretch>
        </p:blipFill>
        <p:spPr>
          <a:xfrm>
            <a:off x="7811265" y="530640"/>
            <a:ext cx="2882755" cy="2468961"/>
          </a:xfrm>
          <a:prstGeom prst="rect">
            <a:avLst/>
          </a:prstGeom>
        </p:spPr>
      </p:pic>
      <p:sp>
        <p:nvSpPr>
          <p:cNvPr id="6" name="Θέση κειμένου 5">
            <a:extLst>
              <a:ext uri="{FF2B5EF4-FFF2-40B4-BE49-F238E27FC236}">
                <a16:creationId xmlns:a16="http://schemas.microsoft.com/office/drawing/2014/main" id="{7DA212DC-D3DD-DD6B-D644-0F7B9BA98E17}"/>
              </a:ext>
            </a:extLst>
          </p:cNvPr>
          <p:cNvSpPr>
            <a:spLocks noGrp="1"/>
          </p:cNvSpPr>
          <p:nvPr>
            <p:ph type="body" idx="1"/>
          </p:nvPr>
        </p:nvSpPr>
        <p:spPr/>
        <p:txBody>
          <a:bodyPr rtlCol="0"/>
          <a:lstStyle>
            <a:defPPr>
              <a:defRPr lang="el-GR"/>
            </a:defPPr>
          </a:lstStyle>
          <a:p>
            <a:pPr rtl="0"/>
            <a:endParaRPr lang="el-GR" dirty="0"/>
          </a:p>
        </p:txBody>
      </p:sp>
    </p:spTree>
    <p:extLst>
      <p:ext uri="{BB962C8B-B14F-4D97-AF65-F5344CB8AC3E}">
        <p14:creationId xmlns:p14="http://schemas.microsoft.com/office/powerpoint/2010/main" val="316121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FD6DF6-5B25-79AF-09F2-0008B7DD2526}"/>
              </a:ext>
            </a:extLst>
          </p:cNvPr>
          <p:cNvSpPr>
            <a:spLocks noGrp="1"/>
          </p:cNvSpPr>
          <p:nvPr>
            <p:ph type="title"/>
          </p:nvPr>
        </p:nvSpPr>
        <p:spPr/>
        <p:txBody>
          <a:bodyPr rtlCol="0"/>
          <a:lstStyle>
            <a:defPPr>
              <a:defRPr lang="el-GR"/>
            </a:defPPr>
          </a:lstStyle>
          <a:p>
            <a:pPr rtl="0"/>
            <a:r>
              <a:rPr lang="el-GR"/>
              <a:t>Ατζέντα</a:t>
            </a:r>
          </a:p>
        </p:txBody>
      </p:sp>
      <p:sp>
        <p:nvSpPr>
          <p:cNvPr id="3" name="Θέση κειμένου 2">
            <a:extLst>
              <a:ext uri="{FF2B5EF4-FFF2-40B4-BE49-F238E27FC236}">
                <a16:creationId xmlns:a16="http://schemas.microsoft.com/office/drawing/2014/main" id="{0FA49DED-F98B-AA29-6402-0A09C4EFE003}"/>
              </a:ext>
            </a:extLst>
          </p:cNvPr>
          <p:cNvSpPr>
            <a:spLocks noGrp="1"/>
          </p:cNvSpPr>
          <p:nvPr>
            <p:ph type="body" sz="quarter" idx="13"/>
          </p:nvPr>
        </p:nvSpPr>
        <p:spPr>
          <a:xfrm>
            <a:off x="0" y="1872234"/>
            <a:ext cx="8659368" cy="749808"/>
          </a:xfrm>
        </p:spPr>
        <p:txBody>
          <a:bodyPr rtlCol="0"/>
          <a:lstStyle>
            <a:defPPr>
              <a:defRPr lang="el-GR"/>
            </a:defPPr>
          </a:lstStyle>
          <a:p>
            <a:pPr rtl="0"/>
            <a:r>
              <a:rPr lang="el-GR" sz="1400" dirty="0"/>
              <a:t>Αρμοδιότητες της Ευρωπαϊκής Ένωσης - Άρθρα 3-6 ΣΛΕΕ. </a:t>
            </a:r>
            <a:endParaRPr lang="en-US" sz="1400" dirty="0"/>
          </a:p>
          <a:p>
            <a:pPr rtl="0"/>
            <a:r>
              <a:rPr lang="el-GR" sz="1400" dirty="0"/>
              <a:t>Ποια είναι τα τρία βασικά είδη</a:t>
            </a:r>
            <a:r>
              <a:rPr lang="en-US" sz="1400" dirty="0"/>
              <a:t> </a:t>
            </a:r>
            <a:r>
              <a:rPr lang="el-GR" sz="1400" dirty="0"/>
              <a:t>αρμοδιοτήτων της ΕΕ (Άρθρα 3, 4 και 6); </a:t>
            </a:r>
            <a:endParaRPr lang="en-US" sz="1400" dirty="0"/>
          </a:p>
          <a:p>
            <a:pPr rtl="0"/>
            <a:r>
              <a:rPr lang="el-GR" sz="1400" dirty="0"/>
              <a:t>Πώς διαφέρουν μεταξύ τους;</a:t>
            </a:r>
          </a:p>
        </p:txBody>
      </p:sp>
      <p:sp>
        <p:nvSpPr>
          <p:cNvPr id="48" name="Θέση κειμένου 47">
            <a:extLst>
              <a:ext uri="{FF2B5EF4-FFF2-40B4-BE49-F238E27FC236}">
                <a16:creationId xmlns:a16="http://schemas.microsoft.com/office/drawing/2014/main" id="{B79EAB77-EA1B-845C-B39D-F4147B3C0E4B}"/>
              </a:ext>
            </a:extLst>
          </p:cNvPr>
          <p:cNvSpPr>
            <a:spLocks noGrp="1"/>
          </p:cNvSpPr>
          <p:nvPr>
            <p:ph type="body" sz="quarter" idx="18"/>
          </p:nvPr>
        </p:nvSpPr>
        <p:spPr/>
        <p:txBody>
          <a:bodyPr rtlCol="0"/>
          <a:lstStyle>
            <a:defPPr>
              <a:defRPr lang="el-GR"/>
            </a:defPPr>
          </a:lstStyle>
          <a:p>
            <a:pPr rtl="0"/>
            <a:r>
              <a:rPr lang="el-GR" dirty="0"/>
              <a:t>3</a:t>
            </a:r>
          </a:p>
        </p:txBody>
      </p:sp>
      <p:sp>
        <p:nvSpPr>
          <p:cNvPr id="4" name="Θέση κειμένου 3">
            <a:extLst>
              <a:ext uri="{FF2B5EF4-FFF2-40B4-BE49-F238E27FC236}">
                <a16:creationId xmlns:a16="http://schemas.microsoft.com/office/drawing/2014/main" id="{EBBAF7CB-A8CE-582C-C1DB-E6D72AC69A46}"/>
              </a:ext>
            </a:extLst>
          </p:cNvPr>
          <p:cNvSpPr>
            <a:spLocks noGrp="1"/>
          </p:cNvSpPr>
          <p:nvPr>
            <p:ph type="body" sz="quarter" idx="14"/>
          </p:nvPr>
        </p:nvSpPr>
        <p:spPr/>
        <p:txBody>
          <a:bodyPr rtlCol="0"/>
          <a:lstStyle>
            <a:defPPr>
              <a:defRPr lang="el-GR"/>
            </a:defPPr>
          </a:lstStyle>
          <a:p>
            <a:pPr rtl="0"/>
            <a:r>
              <a:rPr lang="el-GR" sz="1600" dirty="0"/>
              <a:t>Ποια η διαφορά μεταξύ ενός Κανονισμού και μιας Οδηγίας;</a:t>
            </a:r>
          </a:p>
        </p:txBody>
      </p:sp>
      <p:sp>
        <p:nvSpPr>
          <p:cNvPr id="49" name="Θέση κειμένου 48">
            <a:extLst>
              <a:ext uri="{FF2B5EF4-FFF2-40B4-BE49-F238E27FC236}">
                <a16:creationId xmlns:a16="http://schemas.microsoft.com/office/drawing/2014/main" id="{9AD6ED5E-6255-A10D-1B61-1C38A65A0172}"/>
              </a:ext>
            </a:extLst>
          </p:cNvPr>
          <p:cNvSpPr>
            <a:spLocks noGrp="1"/>
          </p:cNvSpPr>
          <p:nvPr>
            <p:ph type="body" sz="quarter" idx="19"/>
          </p:nvPr>
        </p:nvSpPr>
        <p:spPr/>
        <p:txBody>
          <a:bodyPr rtlCol="0"/>
          <a:lstStyle>
            <a:defPPr>
              <a:defRPr lang="el-GR"/>
            </a:defPPr>
          </a:lstStyle>
          <a:p>
            <a:pPr rtl="0"/>
            <a:r>
              <a:rPr lang="el-GR" dirty="0"/>
              <a:t>4</a:t>
            </a:r>
          </a:p>
        </p:txBody>
      </p:sp>
      <p:sp>
        <p:nvSpPr>
          <p:cNvPr id="5" name="Θέση κειμένου 4">
            <a:extLst>
              <a:ext uri="{FF2B5EF4-FFF2-40B4-BE49-F238E27FC236}">
                <a16:creationId xmlns:a16="http://schemas.microsoft.com/office/drawing/2014/main" id="{21C403DC-3521-3A53-9255-0D192EBD4F25}"/>
              </a:ext>
            </a:extLst>
          </p:cNvPr>
          <p:cNvSpPr>
            <a:spLocks noGrp="1"/>
          </p:cNvSpPr>
          <p:nvPr>
            <p:ph type="body" sz="quarter" idx="15"/>
          </p:nvPr>
        </p:nvSpPr>
        <p:spPr>
          <a:xfrm>
            <a:off x="0" y="3851910"/>
            <a:ext cx="8659368" cy="788670"/>
          </a:xfrm>
        </p:spPr>
        <p:txBody>
          <a:bodyPr rtlCol="0"/>
          <a:lstStyle>
            <a:defPPr>
              <a:defRPr lang="el-GR"/>
            </a:defPPr>
          </a:lstStyle>
          <a:p>
            <a:pPr rtl="0"/>
            <a:endParaRPr lang="el-GR" sz="1200" dirty="0"/>
          </a:p>
          <a:p>
            <a:pPr rtl="0"/>
            <a:r>
              <a:rPr lang="el-GR" sz="1400" dirty="0"/>
              <a:t>Πώς προτείνεται μια νομοθετική πράξη;</a:t>
            </a:r>
          </a:p>
          <a:p>
            <a:pPr rtl="0"/>
            <a:r>
              <a:rPr lang="el-GR" sz="1400" dirty="0"/>
              <a:t>Τι ακολουθεί την πρόταση νόμου;</a:t>
            </a:r>
          </a:p>
          <a:p>
            <a:pPr rtl="0"/>
            <a:r>
              <a:rPr lang="el-GR" sz="1400" dirty="0"/>
              <a:t>Τι ρόλο έχουν τα εθνικά κοινοβούλια;</a:t>
            </a:r>
          </a:p>
          <a:p>
            <a:pPr rtl="0"/>
            <a:endParaRPr lang="el-GR" sz="1800" dirty="0"/>
          </a:p>
        </p:txBody>
      </p:sp>
      <p:sp>
        <p:nvSpPr>
          <p:cNvPr id="50" name="Θέση κειμένου 49">
            <a:extLst>
              <a:ext uri="{FF2B5EF4-FFF2-40B4-BE49-F238E27FC236}">
                <a16:creationId xmlns:a16="http://schemas.microsoft.com/office/drawing/2014/main" id="{725D92A4-EE14-BE47-EFF6-F0FD3F4AE66E}"/>
              </a:ext>
            </a:extLst>
          </p:cNvPr>
          <p:cNvSpPr>
            <a:spLocks noGrp="1"/>
          </p:cNvSpPr>
          <p:nvPr>
            <p:ph type="body" sz="quarter" idx="20"/>
          </p:nvPr>
        </p:nvSpPr>
        <p:spPr/>
        <p:txBody>
          <a:bodyPr rtlCol="0"/>
          <a:lstStyle>
            <a:defPPr>
              <a:defRPr lang="el-GR"/>
            </a:defPPr>
          </a:lstStyle>
          <a:p>
            <a:pPr rtl="0"/>
            <a:r>
              <a:rPr lang="en-US" dirty="0"/>
              <a:t>6</a:t>
            </a:r>
            <a:endParaRPr lang="el-GR" dirty="0"/>
          </a:p>
        </p:txBody>
      </p:sp>
      <p:sp>
        <p:nvSpPr>
          <p:cNvPr id="6" name="Θέση κειμένου 5">
            <a:extLst>
              <a:ext uri="{FF2B5EF4-FFF2-40B4-BE49-F238E27FC236}">
                <a16:creationId xmlns:a16="http://schemas.microsoft.com/office/drawing/2014/main" id="{01F6EA68-2AA8-DF86-685C-EC3843127767}"/>
              </a:ext>
            </a:extLst>
          </p:cNvPr>
          <p:cNvSpPr>
            <a:spLocks noGrp="1"/>
          </p:cNvSpPr>
          <p:nvPr>
            <p:ph type="body" sz="quarter" idx="16"/>
          </p:nvPr>
        </p:nvSpPr>
        <p:spPr/>
        <p:txBody>
          <a:bodyPr rtlCol="0"/>
          <a:lstStyle>
            <a:defPPr>
              <a:defRPr lang="el-GR"/>
            </a:defPPr>
          </a:lstStyle>
          <a:p>
            <a:pPr rtl="0"/>
            <a:r>
              <a:rPr lang="el-GR" sz="1200" dirty="0"/>
              <a:t>Πώς ορίζονται οι αρμόδιες κοινοβουλευτικές επιτροπές στο ΕΚ για κάθε πρόταση νόμου; </a:t>
            </a:r>
          </a:p>
          <a:p>
            <a:pPr rtl="0"/>
            <a:r>
              <a:rPr lang="el-GR" sz="1200" dirty="0"/>
              <a:t>Τι ρόλο έχει ο Εισηγητής (</a:t>
            </a:r>
            <a:r>
              <a:rPr lang="el-GR" sz="1200" dirty="0" err="1"/>
              <a:t>rapporteur</a:t>
            </a:r>
            <a:r>
              <a:rPr lang="el-GR" sz="1200" dirty="0"/>
              <a:t>); </a:t>
            </a:r>
          </a:p>
          <a:p>
            <a:pPr rtl="0"/>
            <a:r>
              <a:rPr lang="el-GR" sz="1200" dirty="0"/>
              <a:t>Τι γίνεται στην κοινοβουλευτική επιτροπή του ΕΚ;  Τι γίνεται στην ολομέλεια του ΕΚ;</a:t>
            </a:r>
          </a:p>
        </p:txBody>
      </p:sp>
      <p:sp>
        <p:nvSpPr>
          <p:cNvPr id="51" name="Θέση κειμένου 50">
            <a:extLst>
              <a:ext uri="{FF2B5EF4-FFF2-40B4-BE49-F238E27FC236}">
                <a16:creationId xmlns:a16="http://schemas.microsoft.com/office/drawing/2014/main" id="{7FFFF704-D039-7DC7-A34E-489FEE26CD8F}"/>
              </a:ext>
            </a:extLst>
          </p:cNvPr>
          <p:cNvSpPr>
            <a:spLocks noGrp="1"/>
          </p:cNvSpPr>
          <p:nvPr>
            <p:ph type="body" sz="quarter" idx="21"/>
          </p:nvPr>
        </p:nvSpPr>
        <p:spPr/>
        <p:txBody>
          <a:bodyPr rtlCol="0"/>
          <a:lstStyle>
            <a:defPPr>
              <a:defRPr lang="el-GR"/>
            </a:defPPr>
          </a:lstStyle>
          <a:p>
            <a:pPr rtl="0"/>
            <a:r>
              <a:rPr lang="en-US" dirty="0"/>
              <a:t>9</a:t>
            </a:r>
            <a:endParaRPr lang="el-GR" dirty="0"/>
          </a:p>
        </p:txBody>
      </p:sp>
      <p:sp>
        <p:nvSpPr>
          <p:cNvPr id="7" name="Θέση κειμένου 6">
            <a:extLst>
              <a:ext uri="{FF2B5EF4-FFF2-40B4-BE49-F238E27FC236}">
                <a16:creationId xmlns:a16="http://schemas.microsoft.com/office/drawing/2014/main" id="{A2545FBC-2F5C-8772-F385-63E103558308}"/>
              </a:ext>
            </a:extLst>
          </p:cNvPr>
          <p:cNvSpPr>
            <a:spLocks noGrp="1"/>
          </p:cNvSpPr>
          <p:nvPr>
            <p:ph type="body" sz="quarter" idx="17"/>
          </p:nvPr>
        </p:nvSpPr>
        <p:spPr/>
        <p:txBody>
          <a:bodyPr rtlCol="0"/>
          <a:lstStyle>
            <a:defPPr>
              <a:defRPr lang="el-GR"/>
            </a:defPPr>
          </a:lstStyle>
          <a:p>
            <a:pPr rtl="0"/>
            <a:r>
              <a:rPr lang="el-GR" sz="1400" dirty="0"/>
              <a:t>Τι είναι ο «</a:t>
            </a:r>
            <a:r>
              <a:rPr lang="el-GR" sz="1400" dirty="0" err="1"/>
              <a:t>Τρίλογος</a:t>
            </a:r>
            <a:r>
              <a:rPr lang="el-GR" sz="1400" dirty="0"/>
              <a:t>» (συνάντηση μεταξύ ΕΚ, Συμβουλίου και Επιτροπής); </a:t>
            </a:r>
          </a:p>
          <a:p>
            <a:pPr rtl="0"/>
            <a:r>
              <a:rPr lang="el-GR" sz="1400" dirty="0"/>
              <a:t>Τι είναι η επιτροπή συνδιαλλαγής;</a:t>
            </a:r>
          </a:p>
        </p:txBody>
      </p:sp>
      <p:sp>
        <p:nvSpPr>
          <p:cNvPr id="52" name="Θέση κειμένου 51">
            <a:extLst>
              <a:ext uri="{FF2B5EF4-FFF2-40B4-BE49-F238E27FC236}">
                <a16:creationId xmlns:a16="http://schemas.microsoft.com/office/drawing/2014/main" id="{B834A08F-B9C1-B3EF-25F5-A69D401C8BC6}"/>
              </a:ext>
            </a:extLst>
          </p:cNvPr>
          <p:cNvSpPr>
            <a:spLocks noGrp="1"/>
          </p:cNvSpPr>
          <p:nvPr>
            <p:ph type="body" sz="quarter" idx="22"/>
          </p:nvPr>
        </p:nvSpPr>
        <p:spPr/>
        <p:txBody>
          <a:bodyPr rtlCol="0"/>
          <a:lstStyle>
            <a:defPPr>
              <a:defRPr lang="el-GR"/>
            </a:defPPr>
          </a:lstStyle>
          <a:p>
            <a:pPr rtl="0"/>
            <a:r>
              <a:rPr lang="el-GR" dirty="0"/>
              <a:t>1</a:t>
            </a:r>
            <a:r>
              <a:rPr lang="en-US" dirty="0"/>
              <a:t>2</a:t>
            </a:r>
            <a:endParaRPr lang="el-GR" dirty="0"/>
          </a:p>
        </p:txBody>
      </p:sp>
    </p:spTree>
    <p:extLst>
      <p:ext uri="{BB962C8B-B14F-4D97-AF65-F5344CB8AC3E}">
        <p14:creationId xmlns:p14="http://schemas.microsoft.com/office/powerpoint/2010/main" val="45285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Τίτλος 11">
            <a:extLst>
              <a:ext uri="{FF2B5EF4-FFF2-40B4-BE49-F238E27FC236}">
                <a16:creationId xmlns:a16="http://schemas.microsoft.com/office/drawing/2014/main" id="{0BA60034-9E02-4BFF-D46B-98C157D63892}"/>
              </a:ext>
            </a:extLst>
          </p:cNvPr>
          <p:cNvSpPr>
            <a:spLocks noGrp="1"/>
          </p:cNvSpPr>
          <p:nvPr>
            <p:ph type="title"/>
          </p:nvPr>
        </p:nvSpPr>
        <p:spPr>
          <a:xfrm>
            <a:off x="2697480" y="1158240"/>
            <a:ext cx="8762246" cy="350520"/>
          </a:xfrm>
        </p:spPr>
        <p:txBody>
          <a:bodyPr rtlCol="0"/>
          <a:lstStyle>
            <a:defPPr>
              <a:defRPr lang="el-GR"/>
            </a:defPPr>
          </a:lstStyle>
          <a:p>
            <a:pPr rtl="0"/>
            <a:r>
              <a:rPr lang="el-GR" sz="1200" dirty="0"/>
              <a:t>Αρμοδιότητες της Ευρωπαϊκής Ένωσης - Άρθρα 3-6 ΣΛΕΕ. </a:t>
            </a:r>
            <a:br>
              <a:rPr lang="el-GR" sz="1200" dirty="0"/>
            </a:br>
            <a:r>
              <a:rPr lang="el-GR" sz="1200" dirty="0"/>
              <a:t>Ποια είναι τα τρία βασικά είδη αρμοδιοτήτων της ΕΕ (Άρθρα 3, 4 και 6); </a:t>
            </a:r>
            <a:br>
              <a:rPr lang="el-GR" sz="1200" dirty="0"/>
            </a:br>
            <a:r>
              <a:rPr lang="el-GR" sz="1200" dirty="0"/>
              <a:t>Πώς διαφέρουν μεταξύ τους;</a:t>
            </a:r>
            <a:br>
              <a:rPr lang="el-GR" dirty="0"/>
            </a:br>
            <a:endParaRPr lang="el-GR" dirty="0"/>
          </a:p>
        </p:txBody>
      </p:sp>
      <p:sp>
        <p:nvSpPr>
          <p:cNvPr id="2" name="Θέση περιεχομένου 1">
            <a:extLst>
              <a:ext uri="{FF2B5EF4-FFF2-40B4-BE49-F238E27FC236}">
                <a16:creationId xmlns:a16="http://schemas.microsoft.com/office/drawing/2014/main" id="{2BA91497-60EB-6CC6-BE1A-11323E8A9677}"/>
              </a:ext>
            </a:extLst>
          </p:cNvPr>
          <p:cNvSpPr>
            <a:spLocks noGrp="1"/>
          </p:cNvSpPr>
          <p:nvPr>
            <p:ph idx="1"/>
          </p:nvPr>
        </p:nvSpPr>
        <p:spPr>
          <a:xfrm>
            <a:off x="650240" y="1757680"/>
            <a:ext cx="7460488" cy="3942080"/>
          </a:xfrm>
        </p:spPr>
        <p:txBody>
          <a:bodyPr rtlCol="0"/>
          <a:lstStyle>
            <a:defPPr>
              <a:defRPr lang="el-GR"/>
            </a:defPPr>
          </a:lstStyle>
          <a:p>
            <a:pPr rtl="0"/>
            <a:r>
              <a:rPr lang="el-GR" dirty="0"/>
              <a:t>ΤΥΠΟΛΟΓΙΑ ΤΩΝ ΑΡΜΟΔΙΟΤΗΤΩΝ</a:t>
            </a:r>
          </a:p>
        </p:txBody>
      </p:sp>
      <p:sp>
        <p:nvSpPr>
          <p:cNvPr id="25" name="Θέση κειμένου 24">
            <a:extLst>
              <a:ext uri="{FF2B5EF4-FFF2-40B4-BE49-F238E27FC236}">
                <a16:creationId xmlns:a16="http://schemas.microsoft.com/office/drawing/2014/main" id="{409EE273-65DC-EBC2-149C-7BB5726CEBDB}"/>
              </a:ext>
            </a:extLst>
          </p:cNvPr>
          <p:cNvSpPr>
            <a:spLocks noGrp="1"/>
          </p:cNvSpPr>
          <p:nvPr>
            <p:ph type="body" sz="quarter" idx="13"/>
          </p:nvPr>
        </p:nvSpPr>
        <p:spPr/>
        <p:txBody>
          <a:bodyPr rtlCol="0"/>
          <a:lstStyle>
            <a:defPPr>
              <a:defRPr lang="el-GR"/>
            </a:defPPr>
          </a:lstStyle>
          <a:p>
            <a:pPr rtl="0"/>
            <a:r>
              <a:rPr lang="el-GR"/>
              <a:t>3</a:t>
            </a:r>
          </a:p>
        </p:txBody>
      </p:sp>
      <p:sp>
        <p:nvSpPr>
          <p:cNvPr id="27" name="Θέση αριθμού διαφάνειας 26">
            <a:extLst>
              <a:ext uri="{FF2B5EF4-FFF2-40B4-BE49-F238E27FC236}">
                <a16:creationId xmlns:a16="http://schemas.microsoft.com/office/drawing/2014/main" id="{900E35B6-58C6-ABFD-1333-AA1B7702D18A}"/>
              </a:ext>
            </a:extLst>
          </p:cNvPr>
          <p:cNvSpPr>
            <a:spLocks noGrp="1"/>
          </p:cNvSpPr>
          <p:nvPr>
            <p:ph type="sldNum" sz="quarter" idx="16"/>
          </p:nvPr>
        </p:nvSpPr>
        <p:spPr/>
        <p:txBody>
          <a:bodyPr rtlCol="0"/>
          <a:lstStyle>
            <a:defPPr>
              <a:defRPr lang="el-GR"/>
            </a:defPPr>
          </a:lstStyle>
          <a:p>
            <a:pPr rtl="0"/>
            <a:fld id="{CC43B8D3-9A08-F84C-9DD4-44948BA52D4B}" type="slidenum">
              <a:rPr lang="el-GR" smtClean="0"/>
              <a:pPr rtl="0"/>
              <a:t>3</a:t>
            </a:fld>
            <a:endParaRPr lang="el-GR" dirty="0"/>
          </a:p>
        </p:txBody>
      </p:sp>
      <p:graphicFrame>
        <p:nvGraphicFramePr>
          <p:cNvPr id="4" name="Πίνακας 3">
            <a:extLst>
              <a:ext uri="{FF2B5EF4-FFF2-40B4-BE49-F238E27FC236}">
                <a16:creationId xmlns:a16="http://schemas.microsoft.com/office/drawing/2014/main" id="{B1F4087D-B5C9-E86C-FC1B-EFB3242AE04D}"/>
              </a:ext>
            </a:extLst>
          </p:cNvPr>
          <p:cNvGraphicFramePr>
            <a:graphicFrameLocks noGrp="1"/>
          </p:cNvGraphicFramePr>
          <p:nvPr>
            <p:extLst>
              <p:ext uri="{D42A27DB-BD31-4B8C-83A1-F6EECF244321}">
                <p14:modId xmlns:p14="http://schemas.microsoft.com/office/powerpoint/2010/main" val="1293878296"/>
              </p:ext>
            </p:extLst>
          </p:nvPr>
        </p:nvGraphicFramePr>
        <p:xfrm>
          <a:off x="538480" y="2174240"/>
          <a:ext cx="8564879" cy="3601033"/>
        </p:xfrm>
        <a:graphic>
          <a:graphicData uri="http://schemas.openxmlformats.org/drawingml/2006/table">
            <a:tbl>
              <a:tblPr firstRow="1" bandRow="1">
                <a:tableStyleId>{5C22544A-7EE6-4342-B048-85BDC9FD1C3A}</a:tableStyleId>
              </a:tblPr>
              <a:tblGrid>
                <a:gridCol w="2514633">
                  <a:extLst>
                    <a:ext uri="{9D8B030D-6E8A-4147-A177-3AD203B41FA5}">
                      <a16:colId xmlns:a16="http://schemas.microsoft.com/office/drawing/2014/main" val="1158860642"/>
                    </a:ext>
                  </a:extLst>
                </a:gridCol>
                <a:gridCol w="3025123">
                  <a:extLst>
                    <a:ext uri="{9D8B030D-6E8A-4147-A177-3AD203B41FA5}">
                      <a16:colId xmlns:a16="http://schemas.microsoft.com/office/drawing/2014/main" val="479773640"/>
                    </a:ext>
                  </a:extLst>
                </a:gridCol>
                <a:gridCol w="3025123">
                  <a:extLst>
                    <a:ext uri="{9D8B030D-6E8A-4147-A177-3AD203B41FA5}">
                      <a16:colId xmlns:a16="http://schemas.microsoft.com/office/drawing/2014/main" val="1888155675"/>
                    </a:ext>
                  </a:extLst>
                </a:gridCol>
              </a:tblGrid>
              <a:tr h="1641527">
                <a:tc>
                  <a:txBody>
                    <a:bodyPr/>
                    <a:lstStyle/>
                    <a:p>
                      <a:r>
                        <a:rPr lang="el-GR" sz="1400" dirty="0"/>
                        <a:t>ΑΠΟΚΛΕΙΣΤΙΚΕΣ</a:t>
                      </a:r>
                    </a:p>
                    <a:p>
                      <a:r>
                        <a:rPr lang="el-GR" sz="1400" dirty="0"/>
                        <a:t>ΑΡΜΟΔΙΟΤΗΤΕΣ</a:t>
                      </a:r>
                    </a:p>
                    <a:p>
                      <a:r>
                        <a:rPr lang="el-GR" sz="1400" dirty="0"/>
                        <a:t>(Α.2(1) ΣΛΕΕ, Α.3 ΣΛΕΕ)</a:t>
                      </a:r>
                    </a:p>
                    <a:p>
                      <a:pPr algn="just"/>
                      <a:r>
                        <a:rPr lang="el-GR" sz="1200" dirty="0"/>
                        <a:t>Μόνο η ΕΕ μπορεί να θεσπίσει νόμους για αυτό το θέμα, ενώ τα Κράτη Μέλη</a:t>
                      </a:r>
                    </a:p>
                    <a:p>
                      <a:pPr algn="just"/>
                      <a:r>
                        <a:rPr lang="el-GR" sz="1200" dirty="0"/>
                        <a:t>μπορούν να περάσουν σχετικούς νόμους μόνο αν, και στο μέτρο που, τους επιτρέπει η ευρωπαϊκή</a:t>
                      </a:r>
                    </a:p>
                    <a:p>
                      <a:pPr algn="just"/>
                      <a:r>
                        <a:rPr lang="el-GR" sz="1200" dirty="0"/>
                        <a:t>νομοθεσία.</a:t>
                      </a:r>
                    </a:p>
                  </a:txBody>
                  <a:tcPr/>
                </a:tc>
                <a:tc>
                  <a:txBody>
                    <a:bodyPr/>
                    <a:lstStyle/>
                    <a:p>
                      <a:r>
                        <a:rPr lang="el-GR" sz="1400" dirty="0"/>
                        <a:t>ΣΥΝΤΡΕΧΟΥΣΕΣ</a:t>
                      </a:r>
                    </a:p>
                    <a:p>
                      <a:r>
                        <a:rPr lang="el-GR" sz="1400" dirty="0"/>
                        <a:t>ΑΡΜΟΔΙΟΤΗΤΕΣ</a:t>
                      </a:r>
                    </a:p>
                    <a:p>
                      <a:r>
                        <a:rPr lang="el-GR" sz="1400" dirty="0"/>
                        <a:t>(Α.2(2) ΣΛΕΕ, Α.4 ΣΛΕΕ)</a:t>
                      </a:r>
                    </a:p>
                    <a:p>
                      <a:pPr algn="just"/>
                      <a:r>
                        <a:rPr lang="el-GR" sz="1400" dirty="0"/>
                        <a:t> </a:t>
                      </a:r>
                      <a:r>
                        <a:rPr lang="el-GR" sz="1200" dirty="0"/>
                        <a:t>Η ΕΕ και τα Κράτη Μέλη έχουν από κοινού αρμοδιότητα για ρύθμιση και θέσπιση κανόνων. Όμως, όταν η ΕΕ αποφασίσει να ρυθμίσει ένα θέμα, αυτόματα τα Κράτη Μέλη αποκλείονται από το να περάσουν αντικρουόμενα μέτρα.</a:t>
                      </a:r>
                    </a:p>
                  </a:txBody>
                  <a:tcPr/>
                </a:tc>
                <a:tc>
                  <a:txBody>
                    <a:bodyPr/>
                    <a:lstStyle/>
                    <a:p>
                      <a:r>
                        <a:rPr lang="el-GR" sz="1400" dirty="0"/>
                        <a:t>ΑΡΜΟΔΙΟΤΗΤΑ</a:t>
                      </a:r>
                    </a:p>
                    <a:p>
                      <a:r>
                        <a:rPr lang="el-GR" sz="1400" dirty="0"/>
                        <a:t>ΥΠΟΣΤΗΡΙΞΗΣ,</a:t>
                      </a:r>
                    </a:p>
                    <a:p>
                      <a:r>
                        <a:rPr lang="el-GR" sz="1400" dirty="0"/>
                        <a:t>ΣΥΝΤΟΝΙΣΜΟΥ &amp;</a:t>
                      </a:r>
                    </a:p>
                    <a:p>
                      <a:r>
                        <a:rPr lang="el-GR" sz="1400" dirty="0"/>
                        <a:t>ΣΥΜΠΛΗΡΩΣΗΣ</a:t>
                      </a:r>
                    </a:p>
                    <a:p>
                      <a:r>
                        <a:rPr lang="el-GR" sz="1400" dirty="0"/>
                        <a:t>(Α.2(5) ΣΛΕΕ, Α.6 ΣΛΕΕ)</a:t>
                      </a:r>
                    </a:p>
                    <a:p>
                      <a:r>
                        <a:rPr lang="el-GR" sz="1200" dirty="0"/>
                        <a:t>Σε κάποια θέματα η ΕΕ προωθεί πολιτικές και μέτρα με</a:t>
                      </a:r>
                    </a:p>
                    <a:p>
                      <a:r>
                        <a:rPr lang="el-GR" sz="1200" dirty="0"/>
                        <a:t>σκοπό να βοηθήσει τα Κράτη Μέλη. Τα Κράτη Μέλη παραμένουν τα καθ’ ύλην αρμόδια όργανα</a:t>
                      </a:r>
                    </a:p>
                    <a:p>
                      <a:r>
                        <a:rPr lang="el-GR" sz="1200" dirty="0"/>
                        <a:t>για τα θέματα αυτά.</a:t>
                      </a:r>
                    </a:p>
                  </a:txBody>
                  <a:tcPr/>
                </a:tc>
                <a:extLst>
                  <a:ext uri="{0D108BD9-81ED-4DB2-BD59-A6C34878D82A}">
                    <a16:rowId xmlns:a16="http://schemas.microsoft.com/office/drawing/2014/main" val="3879898423"/>
                  </a:ext>
                </a:extLst>
              </a:tr>
              <a:tr h="1345513">
                <a:tc>
                  <a:txBody>
                    <a:bodyPr/>
                    <a:lstStyle/>
                    <a:p>
                      <a:r>
                        <a:rPr lang="el-GR" sz="1400" dirty="0"/>
                        <a:t>Π.χ. Τελωνειακή ένωση,</a:t>
                      </a:r>
                    </a:p>
                    <a:p>
                      <a:r>
                        <a:rPr lang="el-GR" sz="1400" dirty="0"/>
                        <a:t>Κανόνες Ανταγωνισμού</a:t>
                      </a:r>
                    </a:p>
                    <a:p>
                      <a:endParaRPr lang="el-GR" sz="1400" dirty="0"/>
                    </a:p>
                  </a:txBody>
                  <a:tcPr/>
                </a:tc>
                <a:tc>
                  <a:txBody>
                    <a:bodyPr/>
                    <a:lstStyle/>
                    <a:p>
                      <a:r>
                        <a:rPr lang="el-GR" sz="1400" dirty="0"/>
                        <a:t>Π.χ. εσωτερική αγορά,</a:t>
                      </a:r>
                    </a:p>
                    <a:p>
                      <a:r>
                        <a:rPr lang="el-GR" sz="1400" dirty="0"/>
                        <a:t>περιβάλλον, προστασία</a:t>
                      </a:r>
                    </a:p>
                    <a:p>
                      <a:r>
                        <a:rPr lang="el-GR" sz="1400" dirty="0"/>
                        <a:t>καταναλωτών</a:t>
                      </a:r>
                    </a:p>
                  </a:txBody>
                  <a:tcPr/>
                </a:tc>
                <a:tc>
                  <a:txBody>
                    <a:bodyPr/>
                    <a:lstStyle/>
                    <a:p>
                      <a:r>
                        <a:rPr lang="el-GR" sz="1400" dirty="0" err="1"/>
                        <a:t>Π.χ</a:t>
                      </a:r>
                      <a:r>
                        <a:rPr lang="el-GR" sz="1400" dirty="0"/>
                        <a:t> προστασία και</a:t>
                      </a:r>
                    </a:p>
                    <a:p>
                      <a:r>
                        <a:rPr lang="el-GR" sz="1400" dirty="0"/>
                        <a:t>βελτίωση της</a:t>
                      </a:r>
                    </a:p>
                    <a:p>
                      <a:r>
                        <a:rPr lang="el-GR" sz="1400" dirty="0"/>
                        <a:t>ανθρώπινης υγείας,</a:t>
                      </a:r>
                    </a:p>
                    <a:p>
                      <a:r>
                        <a:rPr lang="el-GR" sz="1400" dirty="0"/>
                        <a:t>βιομηχανία, πολιτισμός</a:t>
                      </a:r>
                    </a:p>
                  </a:txBody>
                  <a:tcPr/>
                </a:tc>
                <a:extLst>
                  <a:ext uri="{0D108BD9-81ED-4DB2-BD59-A6C34878D82A}">
                    <a16:rowId xmlns:a16="http://schemas.microsoft.com/office/drawing/2014/main" val="2423253495"/>
                  </a:ext>
                </a:extLst>
              </a:tr>
            </a:tbl>
          </a:graphicData>
        </a:graphic>
      </p:graphicFrame>
    </p:spTree>
    <p:extLst>
      <p:ext uri="{BB962C8B-B14F-4D97-AF65-F5344CB8AC3E}">
        <p14:creationId xmlns:p14="http://schemas.microsoft.com/office/powerpoint/2010/main" val="134322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Θέση κειμένου 15">
            <a:extLst>
              <a:ext uri="{FF2B5EF4-FFF2-40B4-BE49-F238E27FC236}">
                <a16:creationId xmlns:a16="http://schemas.microsoft.com/office/drawing/2014/main" id="{F2859B90-1D52-89A6-681B-BF682B5185C0}"/>
              </a:ext>
            </a:extLst>
          </p:cNvPr>
          <p:cNvSpPr>
            <a:spLocks noGrp="1"/>
          </p:cNvSpPr>
          <p:nvPr>
            <p:ph type="body" sz="quarter" idx="13"/>
          </p:nvPr>
        </p:nvSpPr>
        <p:spPr>
          <a:solidFill>
            <a:schemeClr val="accent6"/>
          </a:solidFill>
        </p:spPr>
        <p:txBody>
          <a:bodyPr/>
          <a:lstStyle/>
          <a:p>
            <a:r>
              <a:rPr lang="el-GR" dirty="0">
                <a:solidFill>
                  <a:schemeClr val="bg1"/>
                </a:solidFill>
              </a:rPr>
              <a:t>4</a:t>
            </a:r>
          </a:p>
        </p:txBody>
      </p:sp>
      <p:sp>
        <p:nvSpPr>
          <p:cNvPr id="13" name="Τίτλος 12">
            <a:extLst>
              <a:ext uri="{FF2B5EF4-FFF2-40B4-BE49-F238E27FC236}">
                <a16:creationId xmlns:a16="http://schemas.microsoft.com/office/drawing/2014/main" id="{B35A91D5-F444-FEEE-C69C-5DA895C817F2}"/>
              </a:ext>
            </a:extLst>
          </p:cNvPr>
          <p:cNvSpPr>
            <a:spLocks noGrp="1"/>
          </p:cNvSpPr>
          <p:nvPr>
            <p:ph type="title"/>
          </p:nvPr>
        </p:nvSpPr>
        <p:spPr/>
        <p:txBody>
          <a:bodyPr/>
          <a:lstStyle/>
          <a:p>
            <a:r>
              <a:rPr lang="el-GR" dirty="0"/>
              <a:t>Είδη νομοθεσίας</a:t>
            </a:r>
          </a:p>
        </p:txBody>
      </p:sp>
      <p:sp>
        <p:nvSpPr>
          <p:cNvPr id="14" name="Θέση περιεχομένου 13">
            <a:extLst>
              <a:ext uri="{FF2B5EF4-FFF2-40B4-BE49-F238E27FC236}">
                <a16:creationId xmlns:a16="http://schemas.microsoft.com/office/drawing/2014/main" id="{EF1C786F-B943-3F1D-7F64-FCC12CF6F014}"/>
              </a:ext>
            </a:extLst>
          </p:cNvPr>
          <p:cNvSpPr>
            <a:spLocks noGrp="1"/>
          </p:cNvSpPr>
          <p:nvPr>
            <p:ph sz="half" idx="1"/>
          </p:nvPr>
        </p:nvSpPr>
        <p:spPr/>
        <p:txBody>
          <a:bodyPr>
            <a:normAutofit/>
          </a:bodyPr>
          <a:lstStyle/>
          <a:p>
            <a:r>
              <a:rPr lang="el-GR" dirty="0"/>
              <a:t>Κανονισμός: Άμεσα εφαρμόσιμος σε όλα τα κράτη-μέλη χωρίς ανάγκη εσωτερικής νομοθέτησης.</a:t>
            </a:r>
          </a:p>
          <a:p>
            <a:r>
              <a:rPr lang="el-GR" dirty="0"/>
              <a:t>π.χ. Κανονισμός για τέλη </a:t>
            </a:r>
            <a:r>
              <a:rPr lang="el-GR" dirty="0" err="1"/>
              <a:t>περιαγωγής</a:t>
            </a:r>
            <a:endParaRPr lang="el-GR" dirty="0"/>
          </a:p>
          <a:p>
            <a:pPr marL="0" indent="0">
              <a:buNone/>
            </a:pPr>
            <a:endParaRPr lang="el-GR" dirty="0"/>
          </a:p>
          <a:p>
            <a:r>
              <a:rPr lang="en-US" sz="1100" dirty="0">
                <a:hlinkClick r:id="rId2"/>
              </a:rPr>
              <a:t>https://www.in.gr/2023/01/26/world/ee-kalei-tin-ellada-na-ensomatosei-ortha-ti-nomothesia-pou-poinikopoiei-ritoriki-kai-egklimata-misous</a:t>
            </a:r>
            <a:r>
              <a:rPr lang="en-US" dirty="0">
                <a:hlinkClick r:id="rId2"/>
              </a:rPr>
              <a:t>/</a:t>
            </a:r>
            <a:endParaRPr lang="el-GR" dirty="0"/>
          </a:p>
          <a:p>
            <a:endParaRPr lang="el-GR" dirty="0"/>
          </a:p>
        </p:txBody>
      </p:sp>
      <p:sp>
        <p:nvSpPr>
          <p:cNvPr id="15" name="Θέση περιεχομένου 14">
            <a:extLst>
              <a:ext uri="{FF2B5EF4-FFF2-40B4-BE49-F238E27FC236}">
                <a16:creationId xmlns:a16="http://schemas.microsoft.com/office/drawing/2014/main" id="{50B0ED56-20FD-F967-5791-C13EA03C578D}"/>
              </a:ext>
            </a:extLst>
          </p:cNvPr>
          <p:cNvSpPr>
            <a:spLocks noGrp="1"/>
          </p:cNvSpPr>
          <p:nvPr>
            <p:ph sz="half" idx="2"/>
          </p:nvPr>
        </p:nvSpPr>
        <p:spPr/>
        <p:txBody>
          <a:bodyPr>
            <a:normAutofit/>
          </a:bodyPr>
          <a:lstStyle/>
          <a:p>
            <a:r>
              <a:rPr lang="el-GR" dirty="0"/>
              <a:t>Οδηγία: Θέτει στόχους που τα κράτη-μέλη οφείλουν να πετύχουν, αφήνοντας περιθώριο για εσωτερική νομοθέτηση.</a:t>
            </a:r>
          </a:p>
          <a:p>
            <a:r>
              <a:rPr lang="el-GR" dirty="0"/>
              <a:t>π.χ. οδηγία για πλαστικά μίας χρήσης</a:t>
            </a:r>
          </a:p>
          <a:p>
            <a:endParaRPr lang="el-GR" dirty="0"/>
          </a:p>
          <a:p>
            <a:pPr marL="0" indent="0">
              <a:buNone/>
            </a:pPr>
            <a:endParaRPr lang="el-GR" dirty="0"/>
          </a:p>
        </p:txBody>
      </p:sp>
    </p:spTree>
    <p:extLst>
      <p:ext uri="{BB962C8B-B14F-4D97-AF65-F5344CB8AC3E}">
        <p14:creationId xmlns:p14="http://schemas.microsoft.com/office/powerpoint/2010/main" val="393191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9D881F-CA86-A4F1-802F-E64731BD288E}"/>
              </a:ext>
            </a:extLst>
          </p:cNvPr>
          <p:cNvSpPr>
            <a:spLocks noGrp="1"/>
          </p:cNvSpPr>
          <p:nvPr>
            <p:ph type="title"/>
          </p:nvPr>
        </p:nvSpPr>
        <p:spPr>
          <a:xfrm>
            <a:off x="3891280" y="1503680"/>
            <a:ext cx="7823200" cy="3627120"/>
          </a:xfrm>
        </p:spPr>
        <p:txBody>
          <a:bodyPr rtlCol="0"/>
          <a:lstStyle>
            <a:defPPr>
              <a:defRPr lang="el-GR"/>
            </a:defPPr>
          </a:lstStyle>
          <a:p>
            <a:pPr rtl="0"/>
            <a:r>
              <a:rPr lang="el-GR" sz="1600" dirty="0"/>
              <a:t>Φανταστείτε κάθε μαθητής στην τάξη σας να ήταν από άλλη χώρα, ότι οι πλείστοι συμμαθητές σας είχαν διαφορετικές απόψεις και προτιμήσεις, και ότι θα έπρεπε να πάρετε αποφάσεις για κάθε είδους θέματα. Εκτός από αυτό, φανταστείτε να μιλούσατε όλοι διαφορετική γλώσσα. Δύσκολο; !</a:t>
            </a:r>
            <a:br>
              <a:rPr lang="el-GR" sz="1600" dirty="0"/>
            </a:br>
            <a:r>
              <a:rPr lang="el-GR" sz="1600" dirty="0"/>
              <a:t>Η Ευρωπαϊκή Ένωση αντιμετωπίζει αυτό το πρόβλημα κάθε μέρα. Για αυτό, υπάρχουν διάφορα θεσμικά όργανα, με διαφορετική ειδίκευση το καθένα, ώστε να μοιράζεται η δουλειά ανάμεσά τους. </a:t>
            </a:r>
            <a:br>
              <a:rPr lang="el-GR" sz="1600" dirty="0"/>
            </a:br>
            <a:r>
              <a:rPr lang="el-GR" sz="1600" dirty="0"/>
              <a:t>Κάποιες φορές αυτό είναι λίγο περίπλοκο, πάντα όμως πρέπει κάθε ένα από τα 27 Κράτη Μέλη να μπορεί να επηρεάσει την πολιτική που χαράσσουν όλα μαζί. Όταν γίνονται συναντήσεις μεταξύ των Ευρωβουλευτών και των εκπροσώπων των Κρατών Μελών, υπάρχουν διερμηνείς που μεταφράζουν τι λέει ο εκπρόσωπος κάθε χώρας. Να θυμίσουμε ότι η ΕΕ έχει 24 επίσημες γλώσσες.</a:t>
            </a:r>
            <a:br>
              <a:rPr lang="el-GR" sz="1600" dirty="0"/>
            </a:br>
            <a:r>
              <a:rPr lang="el-GR" sz="1600" dirty="0"/>
              <a:t>Έτσι, ο καθένας μπορεί να μιλάει τη γλώσσα του, αλλά και να καταλαβαίνουν ο ένας τον άλλο.</a:t>
            </a:r>
          </a:p>
        </p:txBody>
      </p:sp>
    </p:spTree>
    <p:extLst>
      <p:ext uri="{BB962C8B-B14F-4D97-AF65-F5344CB8AC3E}">
        <p14:creationId xmlns:p14="http://schemas.microsoft.com/office/powerpoint/2010/main" val="416335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1A5F427F-A77B-EE38-C43B-C9CDE07454CA}"/>
              </a:ext>
            </a:extLst>
          </p:cNvPr>
          <p:cNvSpPr>
            <a:spLocks noGrp="1"/>
          </p:cNvSpPr>
          <p:nvPr>
            <p:ph type="title"/>
          </p:nvPr>
        </p:nvSpPr>
        <p:spPr>
          <a:xfrm>
            <a:off x="816543" y="809625"/>
            <a:ext cx="8951976" cy="620713"/>
          </a:xfrm>
        </p:spPr>
        <p:txBody>
          <a:bodyPr/>
          <a:lstStyle/>
          <a:p>
            <a:r>
              <a:rPr lang="en-US" sz="2800" dirty="0"/>
              <a:t>   </a:t>
            </a:r>
            <a:r>
              <a:rPr lang="el-GR" sz="2800" dirty="0"/>
              <a:t>Πώς προτείνεται μια νομοθετική πράξη;</a:t>
            </a:r>
          </a:p>
        </p:txBody>
      </p:sp>
      <p:sp>
        <p:nvSpPr>
          <p:cNvPr id="48" name="Θέση κειμένου 47">
            <a:extLst>
              <a:ext uri="{FF2B5EF4-FFF2-40B4-BE49-F238E27FC236}">
                <a16:creationId xmlns:a16="http://schemas.microsoft.com/office/drawing/2014/main" id="{0347C7DC-AA0A-01A4-D258-273C7E41C8A2}"/>
              </a:ext>
            </a:extLst>
          </p:cNvPr>
          <p:cNvSpPr>
            <a:spLocks noGrp="1"/>
          </p:cNvSpPr>
          <p:nvPr>
            <p:ph type="body" idx="1"/>
          </p:nvPr>
        </p:nvSpPr>
        <p:spPr/>
        <p:txBody>
          <a:bodyPr>
            <a:normAutofit fontScale="62500" lnSpcReduction="20000"/>
          </a:bodyPr>
          <a:lstStyle/>
          <a:p>
            <a:r>
              <a:rPr lang="en-US" dirty="0">
                <a:hlinkClick r:id="rId2"/>
              </a:rPr>
              <a:t>https://www.europarl.europa.eu/infographic/legislative-procedure/index_el.html#proposal-adopted</a:t>
            </a:r>
            <a:r>
              <a:rPr lang="en-US" dirty="0"/>
              <a:t> </a:t>
            </a:r>
            <a:endParaRPr lang="el-GR" dirty="0"/>
          </a:p>
        </p:txBody>
      </p:sp>
      <p:sp>
        <p:nvSpPr>
          <p:cNvPr id="6" name="Θέση αριθμού διαφάνειας 5">
            <a:extLst>
              <a:ext uri="{FF2B5EF4-FFF2-40B4-BE49-F238E27FC236}">
                <a16:creationId xmlns:a16="http://schemas.microsoft.com/office/drawing/2014/main" id="{0C247F28-7CF1-CB60-CFAF-27AFA0B41879}"/>
              </a:ext>
            </a:extLst>
          </p:cNvPr>
          <p:cNvSpPr>
            <a:spLocks noGrp="1"/>
          </p:cNvSpPr>
          <p:nvPr>
            <p:ph type="sldNum" sz="quarter" idx="4294967295"/>
          </p:nvPr>
        </p:nvSpPr>
        <p:spPr>
          <a:xfrm>
            <a:off x="0" y="809625"/>
            <a:ext cx="941388" cy="620713"/>
          </a:xfrm>
          <a:solidFill>
            <a:schemeClr val="accent4">
              <a:lumMod val="75000"/>
            </a:schemeClr>
          </a:solidFill>
        </p:spPr>
        <p:txBody>
          <a:bodyPr/>
          <a:lstStyle/>
          <a:p>
            <a:pPr rtl="0"/>
            <a:fld id="{CC43B8D3-9A08-F84C-9DD4-44948BA52D4B}" type="slidenum">
              <a:rPr lang="el-GR" smtClean="0"/>
              <a:t>6</a:t>
            </a:fld>
            <a:endParaRPr lang="el-GR" dirty="0"/>
          </a:p>
        </p:txBody>
      </p:sp>
      <p:sp>
        <p:nvSpPr>
          <p:cNvPr id="52" name="TextBox 51">
            <a:extLst>
              <a:ext uri="{FF2B5EF4-FFF2-40B4-BE49-F238E27FC236}">
                <a16:creationId xmlns:a16="http://schemas.microsoft.com/office/drawing/2014/main" id="{AA07BD65-79F5-9036-48FC-725396213E06}"/>
              </a:ext>
            </a:extLst>
          </p:cNvPr>
          <p:cNvSpPr txBox="1"/>
          <p:nvPr/>
        </p:nvSpPr>
        <p:spPr>
          <a:xfrm>
            <a:off x="1331495" y="1497794"/>
            <a:ext cx="7168253" cy="2862322"/>
          </a:xfrm>
          <a:prstGeom prst="rect">
            <a:avLst/>
          </a:prstGeom>
          <a:noFill/>
        </p:spPr>
        <p:txBody>
          <a:bodyPr wrap="square">
            <a:spAutoFit/>
          </a:bodyPr>
          <a:lstStyle/>
          <a:p>
            <a:pPr algn="just"/>
            <a:r>
              <a:rPr lang="el-GR" dirty="0"/>
              <a:t>Η Ευρωπαϊκή Επιτροπή εκπονεί νομοθετικές προτάσεις με δική της πρωτοβουλία ή κατόπιν αιτήματος άλλων θεσμικών οργάνων ή χωρών της ΕΕ ή κατόπιν πρωτοβουλίας πολιτών, συχνά ύστερα από δημόσιες διαβουλεύσεις. </a:t>
            </a:r>
            <a:endParaRPr lang="en-US" dirty="0"/>
          </a:p>
          <a:p>
            <a:pPr algn="just"/>
            <a:r>
              <a:rPr lang="el-GR" dirty="0"/>
              <a:t>Η τελική πρόταση διαβιβάζεται ταυτόχρονα στο Ευρωπαϊκό Κοινοβούλιο, το Συμβούλιο και τα εθνικά κοινοβούλια και σε ορισμένες περιπτώσεις, στην Επιτροπή των Περιφερειών και την Οικονομική και Κοινωνική Επιτροπή.</a:t>
            </a:r>
          </a:p>
        </p:txBody>
      </p:sp>
    </p:spTree>
    <p:extLst>
      <p:ext uri="{BB962C8B-B14F-4D97-AF65-F5344CB8AC3E}">
        <p14:creationId xmlns:p14="http://schemas.microsoft.com/office/powerpoint/2010/main" val="10610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D04833A7-6F0E-C356-A8EC-10FC6269A7F4}"/>
              </a:ext>
            </a:extLst>
          </p:cNvPr>
          <p:cNvSpPr>
            <a:spLocks noGrp="1"/>
          </p:cNvSpPr>
          <p:nvPr>
            <p:ph type="title"/>
          </p:nvPr>
        </p:nvSpPr>
        <p:spPr>
          <a:xfrm>
            <a:off x="2597336" y="722376"/>
            <a:ext cx="8870656" cy="693387"/>
          </a:xfrm>
        </p:spPr>
        <p:txBody>
          <a:bodyPr/>
          <a:lstStyle/>
          <a:p>
            <a:r>
              <a:rPr lang="el-GR" sz="2800" dirty="0"/>
              <a:t>Τι ακολουθεί την πρόταση νόμου; </a:t>
            </a:r>
          </a:p>
        </p:txBody>
      </p:sp>
      <p:graphicFrame>
        <p:nvGraphicFramePr>
          <p:cNvPr id="10" name="Θέση περιεχομένου 9">
            <a:extLst>
              <a:ext uri="{FF2B5EF4-FFF2-40B4-BE49-F238E27FC236}">
                <a16:creationId xmlns:a16="http://schemas.microsoft.com/office/drawing/2014/main" id="{F85FC2AE-B0D8-733D-ABF0-85E9A5134453}"/>
              </a:ext>
            </a:extLst>
          </p:cNvPr>
          <p:cNvGraphicFramePr>
            <a:graphicFrameLocks noGrp="1"/>
          </p:cNvGraphicFramePr>
          <p:nvPr>
            <p:ph idx="1"/>
            <p:extLst>
              <p:ext uri="{D42A27DB-BD31-4B8C-83A1-F6EECF244321}">
                <p14:modId xmlns:p14="http://schemas.microsoft.com/office/powerpoint/2010/main" val="2008788202"/>
              </p:ext>
            </p:extLst>
          </p:nvPr>
        </p:nvGraphicFramePr>
        <p:xfrm>
          <a:off x="224589" y="1925052"/>
          <a:ext cx="11678653" cy="4210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Θέση κειμένου 5">
            <a:extLst>
              <a:ext uri="{FF2B5EF4-FFF2-40B4-BE49-F238E27FC236}">
                <a16:creationId xmlns:a16="http://schemas.microsoft.com/office/drawing/2014/main" id="{4C43E96D-FD3F-192D-A053-9A42D31EE9A8}"/>
              </a:ext>
            </a:extLst>
          </p:cNvPr>
          <p:cNvSpPr>
            <a:spLocks noGrp="1"/>
          </p:cNvSpPr>
          <p:nvPr>
            <p:ph type="body" sz="quarter" idx="13"/>
          </p:nvPr>
        </p:nvSpPr>
        <p:spPr>
          <a:xfrm>
            <a:off x="1815806" y="722376"/>
            <a:ext cx="621792" cy="693387"/>
          </a:xfrm>
          <a:solidFill>
            <a:srgbClr val="DF922B"/>
          </a:solidFill>
        </p:spPr>
        <p:txBody>
          <a:bodyPr/>
          <a:lstStyle/>
          <a:p>
            <a:r>
              <a:rPr lang="el-GR" dirty="0">
                <a:solidFill>
                  <a:schemeClr val="bg1"/>
                </a:solidFill>
              </a:rPr>
              <a:t>7</a:t>
            </a:r>
          </a:p>
        </p:txBody>
      </p:sp>
      <p:sp>
        <p:nvSpPr>
          <p:cNvPr id="12" name="TextBox 11">
            <a:extLst>
              <a:ext uri="{FF2B5EF4-FFF2-40B4-BE49-F238E27FC236}">
                <a16:creationId xmlns:a16="http://schemas.microsoft.com/office/drawing/2014/main" id="{B4996CC6-88C2-B936-6C7E-88BD2BA7F47B}"/>
              </a:ext>
            </a:extLst>
          </p:cNvPr>
          <p:cNvSpPr txBox="1"/>
          <p:nvPr/>
        </p:nvSpPr>
        <p:spPr>
          <a:xfrm>
            <a:off x="5357308" y="5271247"/>
            <a:ext cx="6110684" cy="1754326"/>
          </a:xfrm>
          <a:prstGeom prst="rect">
            <a:avLst/>
          </a:prstGeom>
          <a:noFill/>
        </p:spPr>
        <p:txBody>
          <a:bodyPr wrap="square">
            <a:spAutoFit/>
          </a:bodyPr>
          <a:lstStyle/>
          <a:p>
            <a:r>
              <a:rPr lang="en-US" dirty="0">
                <a:hlinkClick r:id="rId7"/>
              </a:rPr>
              <a:t>https://european-union.europa.eu/institutions-law-budget/law/how-eu-policy-decided_el</a:t>
            </a:r>
            <a:r>
              <a:rPr lang="el-GR" dirty="0"/>
              <a:t> </a:t>
            </a:r>
          </a:p>
          <a:p>
            <a:r>
              <a:rPr lang="en-US" dirty="0">
                <a:hlinkClick r:id="rId8"/>
              </a:rPr>
              <a:t>https://www.consilium.europa.eu/el/council-eu/decision-making/ordinary-legislative-procedure/</a:t>
            </a:r>
            <a:endParaRPr lang="el-GR" dirty="0"/>
          </a:p>
          <a:p>
            <a:endParaRPr lang="el-GR" dirty="0"/>
          </a:p>
        </p:txBody>
      </p:sp>
    </p:spTree>
    <p:extLst>
      <p:ext uri="{BB962C8B-B14F-4D97-AF65-F5344CB8AC3E}">
        <p14:creationId xmlns:p14="http://schemas.microsoft.com/office/powerpoint/2010/main" val="29953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3A4CA2-CEE7-EA67-45F3-048325B2923E}"/>
              </a:ext>
            </a:extLst>
          </p:cNvPr>
          <p:cNvSpPr>
            <a:spLocks noGrp="1"/>
          </p:cNvSpPr>
          <p:nvPr>
            <p:ph type="title"/>
          </p:nvPr>
        </p:nvSpPr>
        <p:spPr/>
        <p:txBody>
          <a:bodyPr/>
          <a:lstStyle/>
          <a:p>
            <a:r>
              <a:rPr lang="el-GR" sz="3200" dirty="0"/>
              <a:t>Τι ρόλο έχουν τα εθνικά κοινοβούλια;</a:t>
            </a:r>
          </a:p>
        </p:txBody>
      </p:sp>
      <p:sp>
        <p:nvSpPr>
          <p:cNvPr id="3" name="Θέση περιεχομένου 2">
            <a:extLst>
              <a:ext uri="{FF2B5EF4-FFF2-40B4-BE49-F238E27FC236}">
                <a16:creationId xmlns:a16="http://schemas.microsoft.com/office/drawing/2014/main" id="{A2438533-B5A0-F105-CC66-E7B0328010EE}"/>
              </a:ext>
            </a:extLst>
          </p:cNvPr>
          <p:cNvSpPr>
            <a:spLocks noGrp="1"/>
          </p:cNvSpPr>
          <p:nvPr>
            <p:ph idx="1"/>
          </p:nvPr>
        </p:nvSpPr>
        <p:spPr/>
        <p:txBody>
          <a:bodyPr>
            <a:normAutofit fontScale="55000" lnSpcReduction="20000"/>
          </a:bodyPr>
          <a:lstStyle/>
          <a:p>
            <a:pPr algn="just"/>
            <a:r>
              <a:rPr lang="el-GR" sz="2600" dirty="0"/>
              <a:t>Το </a:t>
            </a:r>
            <a:r>
              <a:rPr lang="el-GR" sz="2600" dirty="0">
                <a:solidFill>
                  <a:schemeClr val="accent1"/>
                </a:solidFill>
                <a:hlinkClick r:id="rId2" tooltip="νομοθετικό έργο της Βουλής">
                  <a:extLst>
                    <a:ext uri="{A12FA001-AC4F-418D-AE19-62706E023703}">
                      <ahyp:hlinkClr xmlns:ahyp="http://schemas.microsoft.com/office/drawing/2018/hyperlinkcolor" val="tx"/>
                    </a:ext>
                  </a:extLst>
                </a:hlinkClick>
              </a:rPr>
              <a:t>νομοθετικό έργο της Βουλής</a:t>
            </a:r>
            <a:r>
              <a:rPr lang="el-GR" sz="2600" dirty="0">
                <a:solidFill>
                  <a:schemeClr val="accent1"/>
                </a:solidFill>
              </a:rPr>
              <a:t> </a:t>
            </a:r>
            <a:r>
              <a:rPr lang="el-GR" sz="2600" dirty="0"/>
              <a:t>στα θέματα της Ε.Ε. δεν εξαντλείται στην κύρωση των σχετικών Συνθηκών  και την ψήφιση των νόμων που απαιτούνται για την ενσωμάτωση του κοινοτικού δικαίου στην εσωτερική έννομη τάξη.</a:t>
            </a:r>
          </a:p>
          <a:p>
            <a:pPr algn="just"/>
            <a:endParaRPr lang="el-GR" sz="2600" dirty="0"/>
          </a:p>
          <a:p>
            <a:pPr algn="just"/>
            <a:r>
              <a:rPr lang="el-GR" sz="2600" dirty="0"/>
              <a:t>Η Βουλή </a:t>
            </a:r>
            <a:r>
              <a:rPr lang="el-GR" sz="2600" dirty="0">
                <a:solidFill>
                  <a:schemeClr val="accent1"/>
                </a:solidFill>
              </a:rPr>
              <a:t>ενημερώνεται</a:t>
            </a:r>
            <a:r>
              <a:rPr lang="el-GR" sz="2600" dirty="0"/>
              <a:t> για το υπό εκπόνηση νομοθετικό έργο της Ε.Ε. </a:t>
            </a:r>
            <a:r>
              <a:rPr lang="el-GR" sz="2600" dirty="0">
                <a:hlinkClick r:id="rId3" tooltip="άρθρο 41Β ΚτΒ">
                  <a:extLst>
                    <a:ext uri="{A12FA001-AC4F-418D-AE19-62706E023703}">
                      <ahyp:hlinkClr xmlns:ahyp="http://schemas.microsoft.com/office/drawing/2018/hyperlinkcolor" val="tx"/>
                    </a:ext>
                  </a:extLst>
                </a:hlinkClick>
              </a:rPr>
              <a:t>(άρθρο 41Β </a:t>
            </a:r>
            <a:r>
              <a:rPr lang="el-GR" sz="2600" dirty="0" err="1">
                <a:hlinkClick r:id="rId3" tooltip="άρθρο 41Β ΚτΒ">
                  <a:extLst>
                    <a:ext uri="{A12FA001-AC4F-418D-AE19-62706E023703}">
                      <ahyp:hlinkClr xmlns:ahyp="http://schemas.microsoft.com/office/drawing/2018/hyperlinkcolor" val="tx"/>
                    </a:ext>
                  </a:extLst>
                </a:hlinkClick>
              </a:rPr>
              <a:t>ΚτΒ</a:t>
            </a:r>
            <a:r>
              <a:rPr lang="el-GR" sz="2600" dirty="0">
                <a:hlinkClick r:id="rId3" tooltip="άρθρο 41Β ΚτΒ">
                  <a:extLst>
                    <a:ext uri="{A12FA001-AC4F-418D-AE19-62706E023703}">
                      <ahyp:hlinkClr xmlns:ahyp="http://schemas.microsoft.com/office/drawing/2018/hyperlinkcolor" val="tx"/>
                    </a:ext>
                  </a:extLst>
                </a:hlinkClick>
              </a:rPr>
              <a:t>)</a:t>
            </a:r>
            <a:r>
              <a:rPr lang="el-GR" sz="2600" dirty="0"/>
              <a:t>, ενώ δύναται να </a:t>
            </a:r>
            <a:r>
              <a:rPr lang="el-GR" sz="2600" dirty="0">
                <a:solidFill>
                  <a:schemeClr val="accent1"/>
                </a:solidFill>
              </a:rPr>
              <a:t>διατυπώσει Γνώμη </a:t>
            </a:r>
            <a:r>
              <a:rPr lang="el-GR" sz="2600" dirty="0"/>
              <a:t>επί κανονιστικών πράξεων της ΕΕ είτε σε επίπεδο επιτροπών (41Βπαρ.γ </a:t>
            </a:r>
            <a:r>
              <a:rPr lang="el-GR" sz="2600" dirty="0" err="1"/>
              <a:t>ΚτΒ</a:t>
            </a:r>
            <a:r>
              <a:rPr lang="el-GR" sz="2600" dirty="0"/>
              <a:t>), είτε σε επίπεδο Ολομέλειας (41Β παρ. δ </a:t>
            </a:r>
            <a:r>
              <a:rPr lang="el-GR" sz="2600" dirty="0" err="1"/>
              <a:t>ΚτΒ</a:t>
            </a:r>
            <a:r>
              <a:rPr lang="el-GR" sz="2600" dirty="0"/>
              <a:t>), σύμφωνα με τις προβλέπεις του πρωτοκόλλου 2 της ΣΛΕΕ. Η Βουλή των Ελλήνων λαμβάνει υπόψη της την </a:t>
            </a:r>
            <a:r>
              <a:rPr lang="el-GR" sz="2600" dirty="0" err="1"/>
              <a:t>εκδοθείσα</a:t>
            </a:r>
            <a:r>
              <a:rPr lang="el-GR" sz="2600" dirty="0"/>
              <a:t> κοινοτική νομοθεσία κατά την </a:t>
            </a:r>
            <a:r>
              <a:rPr lang="el-GR" sz="2600" dirty="0">
                <a:solidFill>
                  <a:schemeClr val="accent1"/>
                </a:solidFill>
                <a:hlinkClick r:id="rId2" tooltip="άσκηση των νομοθετικών αρμοδιοτήτων της">
                  <a:extLst>
                    <a:ext uri="{A12FA001-AC4F-418D-AE19-62706E023703}">
                      <ahyp:hlinkClr xmlns:ahyp="http://schemas.microsoft.com/office/drawing/2018/hyperlinkcolor" val="tx"/>
                    </a:ext>
                  </a:extLst>
                </a:hlinkClick>
              </a:rPr>
              <a:t>άσκηση των νομοθετικών αρμοδιοτήτων της</a:t>
            </a:r>
            <a:r>
              <a:rPr lang="el-GR" sz="2600" dirty="0"/>
              <a:t>∙ το νομοσχέδιο που κατατίθεται στη Βουλή για συζήτηση και ψήφιση συνοδεύεται υποχρεωτικά από την αιτιολογική έκθεση στην οποία, μεταξύ άλλων, αναφέρονται και οι σχετικές νομοθετικές ρυθμίσεις του κοινοτικού δικαίου.</a:t>
            </a:r>
          </a:p>
          <a:p>
            <a:pPr algn="just"/>
            <a:endParaRPr lang="el-GR" sz="2600" dirty="0"/>
          </a:p>
          <a:p>
            <a:pPr algn="just"/>
            <a:r>
              <a:rPr lang="el-GR" sz="2600" dirty="0"/>
              <a:t> Κάθε εθνικό κοινοβούλιο μπορεί, εντός προθεσμίας οκτώ εβδομάδων, να εκδώσει αιτιολογημένη γνώμη, εάν θεωρεί ότι ένα σχέδιο νομοθετικής πράξης δεν συνάδει με την αρχή της επικουρικότητας. Κάθε εθνικό κοινοβούλιο διαθέτει δύο ψήφους. Στα κοινοβουλευτικά συστήματα με δύο σώματα, κάθε ένα από τα δύο σώματα διαθέτει μία ψήφο.</a:t>
            </a:r>
          </a:p>
          <a:p>
            <a:pPr algn="just"/>
            <a:endParaRPr lang="el-GR" sz="2600" dirty="0"/>
          </a:p>
          <a:p>
            <a:pPr algn="just"/>
            <a:r>
              <a:rPr lang="el-GR" sz="2600" dirty="0"/>
              <a:t>Αν τουλάχιστον το ένα τρίτο των εθνικών κοινοβουλίων είναι της γνώμης ότι το σχέδιο νομοθετικής πράξης δεν συνάδει με την αρχή της επικουρικότητας, τότε το σχέδιο αυτό πρέπει να επανεξεταστεί («κίτρινη κάρτα»).</a:t>
            </a:r>
          </a:p>
          <a:p>
            <a:endParaRPr lang="el-GR" dirty="0"/>
          </a:p>
        </p:txBody>
      </p:sp>
      <p:sp>
        <p:nvSpPr>
          <p:cNvPr id="4" name="Θέση κειμένου 3">
            <a:extLst>
              <a:ext uri="{FF2B5EF4-FFF2-40B4-BE49-F238E27FC236}">
                <a16:creationId xmlns:a16="http://schemas.microsoft.com/office/drawing/2014/main" id="{BB6A945C-6D57-E5C6-C35E-7A097EEBA051}"/>
              </a:ext>
            </a:extLst>
          </p:cNvPr>
          <p:cNvSpPr>
            <a:spLocks noGrp="1"/>
          </p:cNvSpPr>
          <p:nvPr>
            <p:ph type="body" sz="quarter" idx="13"/>
          </p:nvPr>
        </p:nvSpPr>
        <p:spPr/>
        <p:txBody>
          <a:bodyPr/>
          <a:lstStyle/>
          <a:p>
            <a:endParaRPr lang="el-GR" dirty="0"/>
          </a:p>
        </p:txBody>
      </p:sp>
      <p:sp>
        <p:nvSpPr>
          <p:cNvPr id="5" name="Θέση αριθμού διαφάνειας 4">
            <a:extLst>
              <a:ext uri="{FF2B5EF4-FFF2-40B4-BE49-F238E27FC236}">
                <a16:creationId xmlns:a16="http://schemas.microsoft.com/office/drawing/2014/main" id="{F4FBBCEF-4475-83EB-0241-8BEA470C81BF}"/>
              </a:ext>
            </a:extLst>
          </p:cNvPr>
          <p:cNvSpPr>
            <a:spLocks noGrp="1"/>
          </p:cNvSpPr>
          <p:nvPr>
            <p:ph type="sldNum" sz="quarter" idx="15"/>
          </p:nvPr>
        </p:nvSpPr>
        <p:spPr>
          <a:solidFill>
            <a:schemeClr val="accent4">
              <a:lumMod val="75000"/>
            </a:schemeClr>
          </a:solidFill>
        </p:spPr>
        <p:txBody>
          <a:bodyPr/>
          <a:lstStyle/>
          <a:p>
            <a:pPr rtl="0"/>
            <a:fld id="{CC43B8D3-9A08-F84C-9DD4-44948BA52D4B}" type="slidenum">
              <a:rPr lang="el-GR" smtClean="0"/>
              <a:pPr rtl="0"/>
              <a:t>8</a:t>
            </a:fld>
            <a:endParaRPr lang="el-GR" dirty="0"/>
          </a:p>
        </p:txBody>
      </p:sp>
    </p:spTree>
    <p:extLst>
      <p:ext uri="{BB962C8B-B14F-4D97-AF65-F5344CB8AC3E}">
        <p14:creationId xmlns:p14="http://schemas.microsoft.com/office/powerpoint/2010/main" val="243210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3">
            <a:extLst>
              <a:ext uri="{FF2B5EF4-FFF2-40B4-BE49-F238E27FC236}">
                <a16:creationId xmlns:a16="http://schemas.microsoft.com/office/drawing/2014/main" id="{E21CEA1D-81DF-83BA-78F9-90B299D08778}"/>
              </a:ext>
            </a:extLst>
          </p:cNvPr>
          <p:cNvSpPr>
            <a:spLocks noGrp="1"/>
          </p:cNvSpPr>
          <p:nvPr>
            <p:ph type="title"/>
          </p:nvPr>
        </p:nvSpPr>
        <p:spPr/>
        <p:txBody>
          <a:bodyPr/>
          <a:lstStyle/>
          <a:p>
            <a:r>
              <a:rPr lang="el-GR" sz="1800" dirty="0"/>
              <a:t>Πώς ορίζονται οι αρμόδιες κοινοβουλευτικές επιτροπές στο ΕΚ για κάθε πρόταση νόμου;</a:t>
            </a:r>
          </a:p>
        </p:txBody>
      </p:sp>
      <p:sp>
        <p:nvSpPr>
          <p:cNvPr id="15" name="Θέση περιεχομένου 14">
            <a:extLst>
              <a:ext uri="{FF2B5EF4-FFF2-40B4-BE49-F238E27FC236}">
                <a16:creationId xmlns:a16="http://schemas.microsoft.com/office/drawing/2014/main" id="{89FCAB3C-A114-663F-A68F-ED9046FF9FAC}"/>
              </a:ext>
            </a:extLst>
          </p:cNvPr>
          <p:cNvSpPr>
            <a:spLocks noGrp="1"/>
          </p:cNvSpPr>
          <p:nvPr>
            <p:ph idx="1"/>
          </p:nvPr>
        </p:nvSpPr>
        <p:spPr/>
        <p:txBody>
          <a:bodyPr/>
          <a:lstStyle/>
          <a:p>
            <a:r>
              <a:rPr lang="el-GR" dirty="0"/>
              <a:t>Η κάθε πρόταση νόμου ανατίθεται στην αρμόδια κοινοβουλευτική επιτροπή του ΕΚ με βάση το αντικείμενό της.</a:t>
            </a:r>
          </a:p>
          <a:p>
            <a:endParaRPr lang="el-GR" dirty="0"/>
          </a:p>
          <a:p>
            <a:r>
              <a:rPr lang="el-GR" dirty="0"/>
              <a:t>Παράδειγμα: Οι προτάσεις για περιβάλλον ανατίθενται στην Επιτροπή Περιβάλλοντος (ENVI).</a:t>
            </a:r>
          </a:p>
          <a:p>
            <a:endParaRPr lang="el-GR" dirty="0"/>
          </a:p>
        </p:txBody>
      </p:sp>
      <p:sp>
        <p:nvSpPr>
          <p:cNvPr id="16" name="Θέση κειμένου 15">
            <a:extLst>
              <a:ext uri="{FF2B5EF4-FFF2-40B4-BE49-F238E27FC236}">
                <a16:creationId xmlns:a16="http://schemas.microsoft.com/office/drawing/2014/main" id="{4BDA9150-0E81-E2AF-3EAE-604389482C82}"/>
              </a:ext>
            </a:extLst>
          </p:cNvPr>
          <p:cNvSpPr>
            <a:spLocks noGrp="1"/>
          </p:cNvSpPr>
          <p:nvPr>
            <p:ph type="body" sz="quarter" idx="13"/>
          </p:nvPr>
        </p:nvSpPr>
        <p:spPr>
          <a:solidFill>
            <a:schemeClr val="tx1"/>
          </a:solidFill>
        </p:spPr>
        <p:txBody>
          <a:bodyPr/>
          <a:lstStyle/>
          <a:p>
            <a:endParaRPr lang="el-GR" dirty="0"/>
          </a:p>
        </p:txBody>
      </p:sp>
      <p:sp>
        <p:nvSpPr>
          <p:cNvPr id="5" name="Θέση αριθμού διαφάνειας 4">
            <a:extLst>
              <a:ext uri="{FF2B5EF4-FFF2-40B4-BE49-F238E27FC236}">
                <a16:creationId xmlns:a16="http://schemas.microsoft.com/office/drawing/2014/main" id="{6E92F8C2-65A7-999A-CCFF-9B669C329E79}"/>
              </a:ext>
            </a:extLst>
          </p:cNvPr>
          <p:cNvSpPr>
            <a:spLocks noGrp="1"/>
          </p:cNvSpPr>
          <p:nvPr>
            <p:ph type="sldNum" sz="quarter" idx="15"/>
          </p:nvPr>
        </p:nvSpPr>
        <p:spPr>
          <a:xfrm>
            <a:off x="1588168" y="722376"/>
            <a:ext cx="1005567" cy="708660"/>
          </a:xfrm>
        </p:spPr>
        <p:txBody>
          <a:bodyPr/>
          <a:lstStyle/>
          <a:p>
            <a:pPr rtl="0"/>
            <a:fld id="{CC43B8D3-9A08-F84C-9DD4-44948BA52D4B}" type="slidenum">
              <a:rPr lang="el-GR" smtClean="0"/>
              <a:pPr rtl="0"/>
              <a:t>9</a:t>
            </a:fld>
            <a:endParaRPr lang="el-GR" dirty="0"/>
          </a:p>
        </p:txBody>
      </p:sp>
    </p:spTree>
    <p:extLst>
      <p:ext uri="{BB962C8B-B14F-4D97-AF65-F5344CB8AC3E}">
        <p14:creationId xmlns:p14="http://schemas.microsoft.com/office/powerpoint/2010/main" val="1866560702"/>
      </p:ext>
    </p:extLst>
  </p:cSld>
  <p:clrMapOvr>
    <a:masterClrMapping/>
  </p:clrMapOvr>
</p:sld>
</file>

<file path=ppt/theme/theme1.xml><?xml version="1.0" encoding="utf-8"?>
<a:theme xmlns:a="http://schemas.openxmlformats.org/drawingml/2006/main" name="Θέμα του Office">
  <a:themeElements>
    <a:clrScheme name="Custom 19">
      <a:dk1>
        <a:srgbClr val="231F20"/>
      </a:dk1>
      <a:lt1>
        <a:srgbClr val="FFFFFF"/>
      </a:lt1>
      <a:dk2>
        <a:srgbClr val="231F20"/>
      </a:dk2>
      <a:lt2>
        <a:srgbClr val="FDF9E2"/>
      </a:lt2>
      <a:accent1>
        <a:srgbClr val="FC2834"/>
      </a:accent1>
      <a:accent2>
        <a:srgbClr val="43AAC7"/>
      </a:accent2>
      <a:accent3>
        <a:srgbClr val="00AA59"/>
      </a:accent3>
      <a:accent4>
        <a:srgbClr val="FEA000"/>
      </a:accent4>
      <a:accent5>
        <a:srgbClr val="FDEE6B"/>
      </a:accent5>
      <a:accent6>
        <a:srgbClr val="3266A6"/>
      </a:accent6>
      <a:hlink>
        <a:srgbClr val="FC2734"/>
      </a:hlink>
      <a:folHlink>
        <a:srgbClr val="42AAC7"/>
      </a:folHlink>
    </a:clrScheme>
    <a:fontScheme name="Custom 26">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494342_TF22529792_Win32" id="{C7CD33C1-20EA-4E8D-BA7D-1B9678FAB626}" vid="{A53C38DD-DE39-4942-929F-C268E89B2BD5}"/>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65A588-1D2A-427C-AA32-A236D95C8F8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83441F37-C10B-49C7-9131-D813AD6E9480}">
  <ds:schemaRefs>
    <ds:schemaRef ds:uri="http://schemas.microsoft.com/sharepoint/v3/contenttype/forms"/>
  </ds:schemaRefs>
</ds:datastoreItem>
</file>

<file path=customXml/itemProps3.xml><?xml version="1.0" encoding="utf-8"?>
<ds:datastoreItem xmlns:ds="http://schemas.openxmlformats.org/officeDocument/2006/customXml" ds:itemID="{4FB0F111-FD6B-4279-A9B8-A9ADF2774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Σχεδίαση Μητροπολιτική</Template>
  <TotalTime>3731</TotalTime>
  <Words>1668</Words>
  <Application>Microsoft Office PowerPoint</Application>
  <PresentationFormat>Ευρεία οθόνη</PresentationFormat>
  <Paragraphs>132</Paragraphs>
  <Slides>17</Slides>
  <Notes>6</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17</vt:i4>
      </vt:variant>
    </vt:vector>
  </HeadingPairs>
  <TitlesOfParts>
    <vt:vector size="21" baseType="lpstr">
      <vt:lpstr>Arial</vt:lpstr>
      <vt:lpstr>Arial Black</vt:lpstr>
      <vt:lpstr>Calibri</vt:lpstr>
      <vt:lpstr>Θέμα του Office</vt:lpstr>
      <vt:lpstr>Ενότητα 4: Βασικά στοιχεία για τη διαδικασία υιοθέτησης νομοθεσίας στην Ε.Ε.</vt:lpstr>
      <vt:lpstr>Ατζέντα</vt:lpstr>
      <vt:lpstr>Αρμοδιότητες της Ευρωπαϊκής Ένωσης - Άρθρα 3-6 ΣΛΕΕ.  Ποια είναι τα τρία βασικά είδη αρμοδιοτήτων της ΕΕ (Άρθρα 3, 4 και 6);  Πώς διαφέρουν μεταξύ τους; </vt:lpstr>
      <vt:lpstr>Είδη νομοθεσίας</vt:lpstr>
      <vt:lpstr>Φανταστείτε κάθε μαθητής στην τάξη σας να ήταν από άλλη χώρα, ότι οι πλείστοι συμμαθητές σας είχαν διαφορετικές απόψεις και προτιμήσεις, και ότι θα έπρεπε να πάρετε αποφάσεις για κάθε είδους θέματα. Εκτός από αυτό, φανταστείτε να μιλούσατε όλοι διαφορετική γλώσσα. Δύσκολο; ! Η Ευρωπαϊκή Ένωση αντιμετωπίζει αυτό το πρόβλημα κάθε μέρα. Για αυτό, υπάρχουν διάφορα θεσμικά όργανα, με διαφορετική ειδίκευση το καθένα, ώστε να μοιράζεται η δουλειά ανάμεσά τους.  Κάποιες φορές αυτό είναι λίγο περίπλοκο, πάντα όμως πρέπει κάθε ένα από τα 27 Κράτη Μέλη να μπορεί να επηρεάσει την πολιτική που χαράσσουν όλα μαζί. Όταν γίνονται συναντήσεις μεταξύ των Ευρωβουλευτών και των εκπροσώπων των Κρατών Μελών, υπάρχουν διερμηνείς που μεταφράζουν τι λέει ο εκπρόσωπος κάθε χώρας. Να θυμίσουμε ότι η ΕΕ έχει 24 επίσημες γλώσσες. Έτσι, ο καθένας μπορεί να μιλάει τη γλώσσα του, αλλά και να καταλαβαίνουν ο ένας τον άλλο.</vt:lpstr>
      <vt:lpstr>   Πώς προτείνεται μια νομοθετική πράξη;</vt:lpstr>
      <vt:lpstr>Τι ακολουθεί την πρόταση νόμου; </vt:lpstr>
      <vt:lpstr>Τι ρόλο έχουν τα εθνικά κοινοβούλια;</vt:lpstr>
      <vt:lpstr>Πώς ορίζονται οι αρμόδιες κοινοβουλευτικές επιτροπές στο ΕΚ για κάθε πρόταση νόμου;</vt:lpstr>
      <vt:lpstr> Τι ρόλο έχει ο Εισηγητής (rapporteur);  </vt:lpstr>
      <vt:lpstr>Τι γίνεται στην κοινοβουλευτική επιτροπή του ΕΚ; Τι γίνεται στην ολομέλεια του ΕΚ;</vt:lpstr>
      <vt:lpstr>Τι είναι ο «Τρίλογος»;</vt:lpstr>
      <vt:lpstr>Τι είναι η επιτροπή Συνδιαλλαγής;</vt:lpstr>
      <vt:lpstr>Ευρωπαϊκά Δικαστήρια</vt:lpstr>
      <vt:lpstr>Χρήσιμες ιστοσελίδες</vt:lpstr>
      <vt:lpstr>Ώρα για παιχνίδι!</vt:lpstr>
      <vt:lpstr>Σας ευχαριστώ!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Antonia Solini</dc:creator>
  <cp:lastModifiedBy>Antonia Solini</cp:lastModifiedBy>
  <cp:revision>5</cp:revision>
  <dcterms:created xsi:type="dcterms:W3CDTF">2024-11-10T08:49:32Z</dcterms:created>
  <dcterms:modified xsi:type="dcterms:W3CDTF">2025-01-13T15:00:18Z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