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57" r:id="rId3"/>
    <p:sldId id="259" r:id="rId4"/>
    <p:sldId id="260" r:id="rId5"/>
    <p:sldId id="261" r:id="rId6"/>
    <p:sldId id="262" r:id="rId7"/>
    <p:sldId id="265" r:id="rId8"/>
    <p:sldId id="266" r:id="rId9"/>
    <p:sldId id="267" r:id="rId10"/>
    <p:sldId id="268" r:id="rId11"/>
    <p:sldId id="269" r:id="rId12"/>
    <p:sldId id="270" r:id="rId13"/>
    <p:sldId id="271" r:id="rId14"/>
    <p:sldId id="272" r:id="rId15"/>
    <p:sldId id="273" r:id="rId16"/>
    <p:sldId id="274" r:id="rId17"/>
    <p:sldId id="275" r:id="rId18"/>
    <p:sldId id="277" r:id="rId19"/>
    <p:sldId id="278" r:id="rId20"/>
    <p:sldId id="263" r:id="rId21"/>
    <p:sldId id="264" r:id="rId22"/>
    <p:sldId id="276" r:id="rId23"/>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1" autoAdjust="0"/>
    <p:restoredTop sz="94704" autoAdjust="0"/>
  </p:normalViewPr>
  <p:slideViewPr>
    <p:cSldViewPr snapToGrid="0">
      <p:cViewPr>
        <p:scale>
          <a:sx n="73" d="100"/>
          <a:sy n="73" d="100"/>
        </p:scale>
        <p:origin x="-129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ctrTitle"/>
          </p:nvPr>
        </p:nvSpPr>
        <p:spPr>
          <a:xfrm>
            <a:off x="914400" y="1803405"/>
            <a:ext cx="7315200" cy="1825096"/>
          </a:xfrm>
        </p:spPr>
        <p:txBody>
          <a:bodyPr anchor="b">
            <a:normAutofit/>
          </a:bodyPr>
          <a:lstStyle>
            <a:lvl1pPr algn="l">
              <a:defRPr sz="6000"/>
            </a:lvl1pPr>
          </a:lstStyle>
          <a:p>
            <a:r>
              <a:rPr lang="el-GR" smtClean="0"/>
              <a:t>Στυλ κύριου τίτλου</a:t>
            </a:r>
            <a:endParaRPr lang="en-US" dirty="0"/>
          </a:p>
        </p:txBody>
      </p:sp>
      <p:sp>
        <p:nvSpPr>
          <p:cNvPr id="3" name="Subtitle 2"/>
          <p:cNvSpPr>
            <a:spLocks noGrp="1"/>
          </p:cNvSpPr>
          <p:nvPr>
            <p:ph type="subTitle" idx="1"/>
          </p:nvPr>
        </p:nvSpPr>
        <p:spPr>
          <a:xfrm>
            <a:off x="914400" y="3632201"/>
            <a:ext cx="73152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smtClean="0"/>
              <a:t>Στυλ κύριου υπότιτλου</a:t>
            </a:r>
            <a:endParaRPr lang="en-US" dirty="0"/>
          </a:p>
        </p:txBody>
      </p:sp>
      <p:sp>
        <p:nvSpPr>
          <p:cNvPr id="4" name="Date Placeholder 3"/>
          <p:cNvSpPr>
            <a:spLocks noGrp="1"/>
          </p:cNvSpPr>
          <p:nvPr>
            <p:ph type="dt" sz="half" idx="10"/>
          </p:nvPr>
        </p:nvSpPr>
        <p:spPr>
          <a:xfrm>
            <a:off x="5932170" y="4323845"/>
            <a:ext cx="2297429" cy="365125"/>
          </a:xfrm>
        </p:spPr>
        <p:txBody>
          <a:bodyPr/>
          <a:lstStyle/>
          <a:p>
            <a:pPr lvl="0"/>
            <a:fld id="{5842E606-4FE1-4576-BB43-2F0A73903F70}" type="datetime1">
              <a:rPr lang="el-GR" smtClean="0"/>
              <a:pPr lvl="0"/>
              <a:t>13/5/2018</a:t>
            </a:fld>
            <a:endParaRPr lang="el-GR"/>
          </a:p>
        </p:txBody>
      </p:sp>
      <p:sp>
        <p:nvSpPr>
          <p:cNvPr id="5" name="Footer Placeholder 4"/>
          <p:cNvSpPr>
            <a:spLocks noGrp="1"/>
          </p:cNvSpPr>
          <p:nvPr>
            <p:ph type="ftr" sz="quarter" idx="11"/>
          </p:nvPr>
        </p:nvSpPr>
        <p:spPr>
          <a:xfrm>
            <a:off x="914400" y="4323846"/>
            <a:ext cx="4880610" cy="365125"/>
          </a:xfrm>
        </p:spPr>
        <p:txBody>
          <a:bodyPr/>
          <a:lstStyle/>
          <a:p>
            <a:pPr lvl="0"/>
            <a:endParaRPr lang="el-GR"/>
          </a:p>
        </p:txBody>
      </p:sp>
      <p:sp>
        <p:nvSpPr>
          <p:cNvPr id="6" name="Slide Number Placeholder 5"/>
          <p:cNvSpPr>
            <a:spLocks noGrp="1"/>
          </p:cNvSpPr>
          <p:nvPr>
            <p:ph type="sldNum" sz="quarter" idx="12"/>
          </p:nvPr>
        </p:nvSpPr>
        <p:spPr>
          <a:xfrm>
            <a:off x="6057900" y="1430867"/>
            <a:ext cx="2171700" cy="365125"/>
          </a:xfrm>
        </p:spPr>
        <p:txBody>
          <a:bodyPr/>
          <a:lstStyle/>
          <a:p>
            <a:pPr lvl="0"/>
            <a:fld id="{C1C13B89-E6A2-48F0-8647-F1C0B4A6A056}" type="slidenum">
              <a:rPr lang="el-GR" smtClean="0"/>
              <a:t>‹#›</a:t>
            </a:fld>
            <a:endParaRPr lang="el-GR"/>
          </a:p>
        </p:txBody>
      </p:sp>
    </p:spTree>
    <p:extLst>
      <p:ext uri="{BB962C8B-B14F-4D97-AF65-F5344CB8AC3E}">
        <p14:creationId xmlns:p14="http://schemas.microsoft.com/office/powerpoint/2010/main" val="235768510"/>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Πανοραμική 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594355" y="4697361"/>
            <a:ext cx="7956482" cy="819355"/>
          </a:xfrm>
        </p:spPr>
        <p:txBody>
          <a:bodyPr anchor="b"/>
          <a:lstStyle>
            <a:lvl1pPr algn="l">
              <a:defRPr sz="3200"/>
            </a:lvl1pPr>
          </a:lstStyle>
          <a:p>
            <a:r>
              <a:rPr lang="el-GR" smtClean="0"/>
              <a:t>Στυλ κύριου τίτλου</a:t>
            </a:r>
            <a:endParaRPr lang="en-US" dirty="0"/>
          </a:p>
        </p:txBody>
      </p:sp>
      <p:sp>
        <p:nvSpPr>
          <p:cNvPr id="3" name="Picture Placeholder 2"/>
          <p:cNvSpPr>
            <a:spLocks noGrp="1" noChangeAspect="1"/>
          </p:cNvSpPr>
          <p:nvPr>
            <p:ph type="pic" idx="1"/>
          </p:nvPr>
        </p:nvSpPr>
        <p:spPr>
          <a:xfrm>
            <a:off x="594355" y="977035"/>
            <a:ext cx="7950260" cy="3406972"/>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594360" y="5516716"/>
            <a:ext cx="7955280" cy="746924"/>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lvl="0"/>
            <a:fld id="{FEA6DD77-EA8F-4826-A6C4-4EB77C1F17F3}" type="datetime1">
              <a:rPr lang="el-GR" smtClean="0"/>
              <a:pPr lvl="0"/>
              <a:t>13/5/2018</a:t>
            </a:fld>
            <a:endParaRPr lang="el-GR"/>
          </a:p>
        </p:txBody>
      </p:sp>
      <p:sp>
        <p:nvSpPr>
          <p:cNvPr id="6" name="Footer Placeholder 5"/>
          <p:cNvSpPr>
            <a:spLocks noGrp="1"/>
          </p:cNvSpPr>
          <p:nvPr>
            <p:ph type="ftr" sz="quarter" idx="11"/>
          </p:nvPr>
        </p:nvSpPr>
        <p:spPr/>
        <p:txBody>
          <a:bodyPr/>
          <a:lstStyle/>
          <a:p>
            <a:pPr lvl="0"/>
            <a:endParaRPr lang="el-GR"/>
          </a:p>
        </p:txBody>
      </p:sp>
      <p:sp>
        <p:nvSpPr>
          <p:cNvPr id="7" name="Slide Number Placeholder 6"/>
          <p:cNvSpPr>
            <a:spLocks noGrp="1"/>
          </p:cNvSpPr>
          <p:nvPr>
            <p:ph type="sldNum" sz="quarter" idx="12"/>
          </p:nvPr>
        </p:nvSpPr>
        <p:spPr/>
        <p:txBody>
          <a:bodyPr/>
          <a:lstStyle/>
          <a:p>
            <a:pPr lvl="0"/>
            <a:fld id="{20FEC6B5-69A6-4BE3-A5DA-ED84323BD358}" type="slidenum">
              <a:rPr lang="el-GR" smtClean="0"/>
              <a:t>‹#›</a:t>
            </a:fld>
            <a:endParaRPr lang="el-GR"/>
          </a:p>
        </p:txBody>
      </p:sp>
    </p:spTree>
    <p:extLst>
      <p:ext uri="{BB962C8B-B14F-4D97-AF65-F5344CB8AC3E}">
        <p14:creationId xmlns:p14="http://schemas.microsoft.com/office/powerpoint/2010/main" val="7640043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Τίτλος και λεζάντα">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594360" y="753533"/>
            <a:ext cx="7955280" cy="2802467"/>
          </a:xfrm>
        </p:spPr>
        <p:txBody>
          <a:bodyPr anchor="ctr"/>
          <a:lstStyle>
            <a:lvl1pPr algn="l">
              <a:defRPr sz="3200"/>
            </a:lvl1pPr>
          </a:lstStyle>
          <a:p>
            <a:r>
              <a:rPr lang="el-GR" smtClean="0"/>
              <a:t>Στυλ κύριου τίτλου</a:t>
            </a:r>
            <a:endParaRPr lang="en-US" dirty="0"/>
          </a:p>
        </p:txBody>
      </p:sp>
      <p:sp>
        <p:nvSpPr>
          <p:cNvPr id="4" name="Text Placeholder 3"/>
          <p:cNvSpPr>
            <a:spLocks noGrp="1"/>
          </p:cNvSpPr>
          <p:nvPr>
            <p:ph type="body" sz="half" idx="2"/>
          </p:nvPr>
        </p:nvSpPr>
        <p:spPr>
          <a:xfrm>
            <a:off x="685800" y="3649134"/>
            <a:ext cx="7772400" cy="1330852"/>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Date Placeholder 4"/>
          <p:cNvSpPr>
            <a:spLocks noGrp="1"/>
          </p:cNvSpPr>
          <p:nvPr>
            <p:ph type="dt" sz="half" idx="10"/>
          </p:nvPr>
        </p:nvSpPr>
        <p:spPr>
          <a:xfrm>
            <a:off x="5562176" y="381001"/>
            <a:ext cx="2183130" cy="365125"/>
          </a:xfrm>
        </p:spPr>
        <p:txBody>
          <a:bodyPr/>
          <a:lstStyle>
            <a:lvl1pPr algn="r">
              <a:defRPr/>
            </a:lvl1pPr>
          </a:lstStyle>
          <a:p>
            <a:pPr lvl="0"/>
            <a:fld id="{FEA6DD77-EA8F-4826-A6C4-4EB77C1F17F3}" type="datetime1">
              <a:rPr lang="el-GR" smtClean="0"/>
              <a:pPr lvl="0"/>
              <a:t>13/5/2018</a:t>
            </a:fld>
            <a:endParaRPr lang="el-GR"/>
          </a:p>
        </p:txBody>
      </p:sp>
      <p:sp>
        <p:nvSpPr>
          <p:cNvPr id="6" name="Footer Placeholder 5"/>
          <p:cNvSpPr>
            <a:spLocks noGrp="1"/>
          </p:cNvSpPr>
          <p:nvPr>
            <p:ph type="ftr" sz="quarter" idx="11"/>
          </p:nvPr>
        </p:nvSpPr>
        <p:spPr>
          <a:xfrm>
            <a:off x="594360" y="381001"/>
            <a:ext cx="4830656" cy="365125"/>
          </a:xfrm>
        </p:spPr>
        <p:txBody>
          <a:bodyPr/>
          <a:lstStyle/>
          <a:p>
            <a:pPr lvl="0"/>
            <a:endParaRPr lang="el-GR"/>
          </a:p>
        </p:txBody>
      </p:sp>
      <p:sp>
        <p:nvSpPr>
          <p:cNvPr id="7" name="Slide Number Placeholder 6"/>
          <p:cNvSpPr>
            <a:spLocks noGrp="1"/>
          </p:cNvSpPr>
          <p:nvPr>
            <p:ph type="sldNum" sz="quarter" idx="12"/>
          </p:nvPr>
        </p:nvSpPr>
        <p:spPr>
          <a:xfrm>
            <a:off x="7882466" y="381001"/>
            <a:ext cx="667174" cy="365125"/>
          </a:xfrm>
        </p:spPr>
        <p:txBody>
          <a:bodyPr/>
          <a:lstStyle/>
          <a:p>
            <a:pPr lvl="0"/>
            <a:fld id="{20FEC6B5-69A6-4BE3-A5DA-ED84323BD358}" type="slidenum">
              <a:rPr lang="el-GR" smtClean="0"/>
              <a:t>‹#›</a:t>
            </a:fld>
            <a:endParaRPr lang="el-GR"/>
          </a:p>
        </p:txBody>
      </p:sp>
    </p:spTree>
    <p:extLst>
      <p:ext uri="{BB962C8B-B14F-4D97-AF65-F5344CB8AC3E}">
        <p14:creationId xmlns:p14="http://schemas.microsoft.com/office/powerpoint/2010/main" val="34902469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Εισαγωγικά με λεζάντα">
    <p:spTree>
      <p:nvGrpSpPr>
        <p:cNvPr id="1" name=""/>
        <p:cNvGrpSpPr/>
        <p:nvPr/>
      </p:nvGrpSpPr>
      <p:grpSpPr>
        <a:xfrm>
          <a:off x="0" y="0"/>
          <a:ext cx="0" cy="0"/>
          <a:chOff x="0" y="0"/>
          <a:chExt cx="0" cy="0"/>
        </a:xfrm>
      </p:grpSpPr>
      <p:pic>
        <p:nvPicPr>
          <p:cNvPr id="11" name="Picture 10"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768351" y="753534"/>
            <a:ext cx="7613650" cy="2756234"/>
          </a:xfrm>
        </p:spPr>
        <p:txBody>
          <a:bodyPr anchor="ctr"/>
          <a:lstStyle>
            <a:lvl1pPr algn="l">
              <a:defRPr sz="3200"/>
            </a:lvl1pPr>
          </a:lstStyle>
          <a:p>
            <a:r>
              <a:rPr lang="el-GR" smtClean="0"/>
              <a:t>Στυλ κύριου τίτλου</a:t>
            </a:r>
            <a:endParaRPr lang="en-US" dirty="0"/>
          </a:p>
        </p:txBody>
      </p:sp>
      <p:sp>
        <p:nvSpPr>
          <p:cNvPr id="12" name="Text Placeholder 3"/>
          <p:cNvSpPr>
            <a:spLocks noGrp="1"/>
          </p:cNvSpPr>
          <p:nvPr>
            <p:ph type="body" sz="half" idx="13"/>
          </p:nvPr>
        </p:nvSpPr>
        <p:spPr>
          <a:xfrm>
            <a:off x="977899" y="3509768"/>
            <a:ext cx="7194552"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4" name="Text Placeholder 3"/>
          <p:cNvSpPr>
            <a:spLocks noGrp="1"/>
          </p:cNvSpPr>
          <p:nvPr>
            <p:ph type="body" sz="half" idx="2"/>
          </p:nvPr>
        </p:nvSpPr>
        <p:spPr>
          <a:xfrm>
            <a:off x="685800" y="4174597"/>
            <a:ext cx="7778752" cy="821265"/>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Date Placeholder 4"/>
          <p:cNvSpPr>
            <a:spLocks noGrp="1"/>
          </p:cNvSpPr>
          <p:nvPr>
            <p:ph type="dt" sz="half" idx="10"/>
          </p:nvPr>
        </p:nvSpPr>
        <p:spPr>
          <a:xfrm>
            <a:off x="5562176" y="381001"/>
            <a:ext cx="2183130" cy="365125"/>
          </a:xfrm>
        </p:spPr>
        <p:txBody>
          <a:bodyPr/>
          <a:lstStyle>
            <a:lvl1pPr algn="r">
              <a:defRPr/>
            </a:lvl1pPr>
          </a:lstStyle>
          <a:p>
            <a:pPr lvl="0"/>
            <a:fld id="{FEA6DD77-EA8F-4826-A6C4-4EB77C1F17F3}" type="datetime1">
              <a:rPr lang="el-GR" smtClean="0"/>
              <a:pPr lvl="0"/>
              <a:t>13/5/2018</a:t>
            </a:fld>
            <a:endParaRPr lang="el-GR"/>
          </a:p>
        </p:txBody>
      </p:sp>
      <p:sp>
        <p:nvSpPr>
          <p:cNvPr id="6" name="Footer Placeholder 5"/>
          <p:cNvSpPr>
            <a:spLocks noGrp="1"/>
          </p:cNvSpPr>
          <p:nvPr>
            <p:ph type="ftr" sz="quarter" idx="11"/>
          </p:nvPr>
        </p:nvSpPr>
        <p:spPr>
          <a:xfrm>
            <a:off x="594360" y="379438"/>
            <a:ext cx="4830656" cy="365125"/>
          </a:xfrm>
        </p:spPr>
        <p:txBody>
          <a:bodyPr/>
          <a:lstStyle/>
          <a:p>
            <a:pPr lvl="0"/>
            <a:endParaRPr lang="el-GR"/>
          </a:p>
        </p:txBody>
      </p:sp>
      <p:sp>
        <p:nvSpPr>
          <p:cNvPr id="7" name="Slide Number Placeholder 6"/>
          <p:cNvSpPr>
            <a:spLocks noGrp="1"/>
          </p:cNvSpPr>
          <p:nvPr>
            <p:ph type="sldNum" sz="quarter" idx="12"/>
          </p:nvPr>
        </p:nvSpPr>
        <p:spPr>
          <a:xfrm>
            <a:off x="7882466" y="381001"/>
            <a:ext cx="667174" cy="365125"/>
          </a:xfrm>
        </p:spPr>
        <p:txBody>
          <a:bodyPr/>
          <a:lstStyle/>
          <a:p>
            <a:pPr lvl="0"/>
            <a:fld id="{20FEC6B5-69A6-4BE3-A5DA-ED84323BD358}" type="slidenum">
              <a:rPr lang="el-GR" smtClean="0"/>
              <a:t>‹#›</a:t>
            </a:fld>
            <a:endParaRPr lang="el-GR"/>
          </a:p>
        </p:txBody>
      </p:sp>
      <p:sp>
        <p:nvSpPr>
          <p:cNvPr id="13" name="TextBox 12"/>
          <p:cNvSpPr txBox="1"/>
          <p:nvPr/>
        </p:nvSpPr>
        <p:spPr>
          <a:xfrm>
            <a:off x="231458" y="80772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8146733" y="302133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6675949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Κάρτα ονόματος">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685800" y="1124702"/>
            <a:ext cx="7774782" cy="2511835"/>
          </a:xfrm>
        </p:spPr>
        <p:txBody>
          <a:bodyPr anchor="b"/>
          <a:lstStyle>
            <a:lvl1pPr algn="l">
              <a:defRPr sz="3200"/>
            </a:lvl1pPr>
          </a:lstStyle>
          <a:p>
            <a:r>
              <a:rPr lang="el-GR" smtClean="0"/>
              <a:t>Στυλ κύριου τίτλου</a:t>
            </a:r>
            <a:endParaRPr lang="en-US" dirty="0"/>
          </a:p>
        </p:txBody>
      </p:sp>
      <p:sp>
        <p:nvSpPr>
          <p:cNvPr id="4" name="Text Placeholder 3"/>
          <p:cNvSpPr>
            <a:spLocks noGrp="1"/>
          </p:cNvSpPr>
          <p:nvPr>
            <p:ph type="body" sz="half" idx="2"/>
          </p:nvPr>
        </p:nvSpPr>
        <p:spPr>
          <a:xfrm>
            <a:off x="685792" y="3648316"/>
            <a:ext cx="7773608"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Date Placeholder 4"/>
          <p:cNvSpPr>
            <a:spLocks noGrp="1"/>
          </p:cNvSpPr>
          <p:nvPr>
            <p:ph type="dt" sz="half" idx="10"/>
          </p:nvPr>
        </p:nvSpPr>
        <p:spPr>
          <a:xfrm>
            <a:off x="5562176" y="378884"/>
            <a:ext cx="2183130" cy="365125"/>
          </a:xfrm>
        </p:spPr>
        <p:txBody>
          <a:bodyPr/>
          <a:lstStyle>
            <a:lvl1pPr algn="r">
              <a:defRPr/>
            </a:lvl1pPr>
          </a:lstStyle>
          <a:p>
            <a:pPr lvl="0"/>
            <a:fld id="{FEA6DD77-EA8F-4826-A6C4-4EB77C1F17F3}" type="datetime1">
              <a:rPr lang="el-GR" smtClean="0"/>
              <a:pPr lvl="0"/>
              <a:t>13/5/2018</a:t>
            </a:fld>
            <a:endParaRPr lang="el-GR"/>
          </a:p>
        </p:txBody>
      </p:sp>
      <p:sp>
        <p:nvSpPr>
          <p:cNvPr id="6" name="Footer Placeholder 5"/>
          <p:cNvSpPr>
            <a:spLocks noGrp="1"/>
          </p:cNvSpPr>
          <p:nvPr>
            <p:ph type="ftr" sz="quarter" idx="11"/>
          </p:nvPr>
        </p:nvSpPr>
        <p:spPr>
          <a:xfrm>
            <a:off x="594360" y="378884"/>
            <a:ext cx="4830656" cy="365125"/>
          </a:xfrm>
        </p:spPr>
        <p:txBody>
          <a:bodyPr/>
          <a:lstStyle/>
          <a:p>
            <a:pPr lvl="0"/>
            <a:endParaRPr lang="el-GR"/>
          </a:p>
        </p:txBody>
      </p:sp>
      <p:sp>
        <p:nvSpPr>
          <p:cNvPr id="7" name="Slide Number Placeholder 6"/>
          <p:cNvSpPr>
            <a:spLocks noGrp="1"/>
          </p:cNvSpPr>
          <p:nvPr>
            <p:ph type="sldNum" sz="quarter" idx="12"/>
          </p:nvPr>
        </p:nvSpPr>
        <p:spPr>
          <a:xfrm>
            <a:off x="7882466" y="381001"/>
            <a:ext cx="667174" cy="365125"/>
          </a:xfrm>
        </p:spPr>
        <p:txBody>
          <a:bodyPr/>
          <a:lstStyle/>
          <a:p>
            <a:pPr lvl="0"/>
            <a:fld id="{20FEC6B5-69A6-4BE3-A5DA-ED84323BD358}" type="slidenum">
              <a:rPr lang="el-GR" smtClean="0"/>
              <a:t>‹#›</a:t>
            </a:fld>
            <a:endParaRPr lang="el-GR"/>
          </a:p>
        </p:txBody>
      </p:sp>
    </p:spTree>
    <p:extLst>
      <p:ext uri="{BB962C8B-B14F-4D97-AF65-F5344CB8AC3E}">
        <p14:creationId xmlns:p14="http://schemas.microsoft.com/office/powerpoint/2010/main" val="39572909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στήλες">
    <p:spTree>
      <p:nvGrpSpPr>
        <p:cNvPr id="1" name=""/>
        <p:cNvGrpSpPr/>
        <p:nvPr/>
      </p:nvGrpSpPr>
      <p:grpSpPr>
        <a:xfrm>
          <a:off x="0" y="0"/>
          <a:ext cx="0" cy="0"/>
          <a:chOff x="0" y="0"/>
          <a:chExt cx="0" cy="0"/>
        </a:xfrm>
      </p:grpSpPr>
      <p:sp>
        <p:nvSpPr>
          <p:cNvPr id="15" name="Title 1"/>
          <p:cNvSpPr>
            <a:spLocks noGrp="1"/>
          </p:cNvSpPr>
          <p:nvPr>
            <p:ph type="title"/>
          </p:nvPr>
        </p:nvSpPr>
        <p:spPr>
          <a:xfrm>
            <a:off x="2171701" y="762000"/>
            <a:ext cx="6377939" cy="1303867"/>
          </a:xfrm>
        </p:spPr>
        <p:txBody>
          <a:bodyPr/>
          <a:lstStyle/>
          <a:p>
            <a:r>
              <a:rPr lang="el-GR" smtClean="0"/>
              <a:t>Στυλ κύριου τίτλου</a:t>
            </a:r>
            <a:endParaRPr lang="en-US" dirty="0"/>
          </a:p>
        </p:txBody>
      </p:sp>
      <p:sp>
        <p:nvSpPr>
          <p:cNvPr id="7" name="Text Placeholder 2"/>
          <p:cNvSpPr>
            <a:spLocks noGrp="1"/>
          </p:cNvSpPr>
          <p:nvPr>
            <p:ph type="body" idx="1"/>
          </p:nvPr>
        </p:nvSpPr>
        <p:spPr>
          <a:xfrm>
            <a:off x="594361" y="2202080"/>
            <a:ext cx="2560320"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8" name="Text Placeholder 3"/>
          <p:cNvSpPr>
            <a:spLocks noGrp="1"/>
          </p:cNvSpPr>
          <p:nvPr>
            <p:ph type="body" sz="half" idx="15"/>
          </p:nvPr>
        </p:nvSpPr>
        <p:spPr>
          <a:xfrm>
            <a:off x="594360" y="2904564"/>
            <a:ext cx="2560320" cy="335907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9" name="Text Placeholder 4"/>
          <p:cNvSpPr>
            <a:spLocks noGrp="1"/>
          </p:cNvSpPr>
          <p:nvPr>
            <p:ph type="body" sz="quarter" idx="3"/>
          </p:nvPr>
        </p:nvSpPr>
        <p:spPr>
          <a:xfrm>
            <a:off x="3302237" y="2201333"/>
            <a:ext cx="2560320"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10" name="Text Placeholder 3"/>
          <p:cNvSpPr>
            <a:spLocks noGrp="1"/>
          </p:cNvSpPr>
          <p:nvPr>
            <p:ph type="body" sz="half" idx="16"/>
          </p:nvPr>
        </p:nvSpPr>
        <p:spPr>
          <a:xfrm>
            <a:off x="3300781" y="2904068"/>
            <a:ext cx="2560320" cy="335957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11" name="Text Placeholder 4"/>
          <p:cNvSpPr>
            <a:spLocks noGrp="1"/>
          </p:cNvSpPr>
          <p:nvPr>
            <p:ph type="body" sz="quarter" idx="13"/>
          </p:nvPr>
        </p:nvSpPr>
        <p:spPr>
          <a:xfrm>
            <a:off x="5989319" y="2192866"/>
            <a:ext cx="2560320"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12" name="Text Placeholder 3"/>
          <p:cNvSpPr>
            <a:spLocks noGrp="1"/>
          </p:cNvSpPr>
          <p:nvPr>
            <p:ph type="body" sz="half" idx="17"/>
          </p:nvPr>
        </p:nvSpPr>
        <p:spPr>
          <a:xfrm>
            <a:off x="5989320" y="2904564"/>
            <a:ext cx="2560320" cy="335907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3" name="Date Placeholder 2"/>
          <p:cNvSpPr>
            <a:spLocks noGrp="1"/>
          </p:cNvSpPr>
          <p:nvPr>
            <p:ph type="dt" sz="half" idx="10"/>
          </p:nvPr>
        </p:nvSpPr>
        <p:spPr/>
        <p:txBody>
          <a:bodyPr/>
          <a:lstStyle/>
          <a:p>
            <a:pPr lvl="0"/>
            <a:fld id="{FEA6DD77-EA8F-4826-A6C4-4EB77C1F17F3}" type="datetime1">
              <a:rPr lang="el-GR" smtClean="0"/>
              <a:pPr lvl="0"/>
              <a:t>13/5/2018</a:t>
            </a:fld>
            <a:endParaRPr lang="el-GR"/>
          </a:p>
        </p:txBody>
      </p:sp>
      <p:sp>
        <p:nvSpPr>
          <p:cNvPr id="4" name="Footer Placeholder 3"/>
          <p:cNvSpPr>
            <a:spLocks noGrp="1"/>
          </p:cNvSpPr>
          <p:nvPr>
            <p:ph type="ftr" sz="quarter" idx="11"/>
          </p:nvPr>
        </p:nvSpPr>
        <p:spPr/>
        <p:txBody>
          <a:bodyPr/>
          <a:lstStyle/>
          <a:p>
            <a:pPr lvl="0"/>
            <a:endParaRPr lang="el-GR"/>
          </a:p>
        </p:txBody>
      </p:sp>
      <p:sp>
        <p:nvSpPr>
          <p:cNvPr id="5" name="Slide Number Placeholder 4"/>
          <p:cNvSpPr>
            <a:spLocks noGrp="1"/>
          </p:cNvSpPr>
          <p:nvPr>
            <p:ph type="sldNum" sz="quarter" idx="12"/>
          </p:nvPr>
        </p:nvSpPr>
        <p:spPr/>
        <p:txBody>
          <a:bodyPr/>
          <a:lstStyle/>
          <a:p>
            <a:pPr lvl="0"/>
            <a:fld id="{20FEC6B5-69A6-4BE3-A5DA-ED84323BD358}" type="slidenum">
              <a:rPr lang="el-GR" smtClean="0"/>
              <a:t>‹#›</a:t>
            </a:fld>
            <a:endParaRPr lang="el-GR"/>
          </a:p>
        </p:txBody>
      </p:sp>
    </p:spTree>
    <p:extLst>
      <p:ext uri="{BB962C8B-B14F-4D97-AF65-F5344CB8AC3E}">
        <p14:creationId xmlns:p14="http://schemas.microsoft.com/office/powerpoint/2010/main" val="10749903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Στήλη 3 εικόνων">
    <p:spTree>
      <p:nvGrpSpPr>
        <p:cNvPr id="1" name=""/>
        <p:cNvGrpSpPr/>
        <p:nvPr/>
      </p:nvGrpSpPr>
      <p:grpSpPr>
        <a:xfrm>
          <a:off x="0" y="0"/>
          <a:ext cx="0" cy="0"/>
          <a:chOff x="0" y="0"/>
          <a:chExt cx="0" cy="0"/>
        </a:xfrm>
      </p:grpSpPr>
      <p:sp>
        <p:nvSpPr>
          <p:cNvPr id="30" name="Title 1"/>
          <p:cNvSpPr>
            <a:spLocks noGrp="1"/>
          </p:cNvSpPr>
          <p:nvPr>
            <p:ph type="title"/>
          </p:nvPr>
        </p:nvSpPr>
        <p:spPr>
          <a:xfrm>
            <a:off x="2171702" y="762000"/>
            <a:ext cx="6381984" cy="1295400"/>
          </a:xfrm>
        </p:spPr>
        <p:txBody>
          <a:bodyPr/>
          <a:lstStyle/>
          <a:p>
            <a:r>
              <a:rPr lang="el-GR" smtClean="0"/>
              <a:t>Στυλ κύριου τίτλου</a:t>
            </a:r>
            <a:endParaRPr lang="en-US" dirty="0"/>
          </a:p>
        </p:txBody>
      </p:sp>
      <p:sp>
        <p:nvSpPr>
          <p:cNvPr id="19" name="Text Placeholder 2"/>
          <p:cNvSpPr>
            <a:spLocks noGrp="1"/>
          </p:cNvSpPr>
          <p:nvPr>
            <p:ph type="body" idx="1"/>
          </p:nvPr>
        </p:nvSpPr>
        <p:spPr>
          <a:xfrm>
            <a:off x="594360"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20" name="Picture Placeholder 2"/>
          <p:cNvSpPr>
            <a:spLocks noGrp="1" noChangeAspect="1"/>
          </p:cNvSpPr>
          <p:nvPr>
            <p:ph type="pic" idx="15"/>
          </p:nvPr>
        </p:nvSpPr>
        <p:spPr>
          <a:xfrm>
            <a:off x="594360" y="2331720"/>
            <a:ext cx="2560320" cy="15073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21" name="Text Placeholder 3"/>
          <p:cNvSpPr>
            <a:spLocks noGrp="1"/>
          </p:cNvSpPr>
          <p:nvPr>
            <p:ph type="body" sz="half" idx="18"/>
          </p:nvPr>
        </p:nvSpPr>
        <p:spPr>
          <a:xfrm>
            <a:off x="594360" y="4796103"/>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22" name="Text Placeholder 4"/>
          <p:cNvSpPr>
            <a:spLocks noGrp="1"/>
          </p:cNvSpPr>
          <p:nvPr>
            <p:ph type="body" sz="quarter" idx="3"/>
          </p:nvPr>
        </p:nvSpPr>
        <p:spPr>
          <a:xfrm>
            <a:off x="3291873"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23" name="Picture Placeholder 2"/>
          <p:cNvSpPr>
            <a:spLocks noGrp="1" noChangeAspect="1"/>
          </p:cNvSpPr>
          <p:nvPr>
            <p:ph type="pic" idx="21"/>
          </p:nvPr>
        </p:nvSpPr>
        <p:spPr>
          <a:xfrm>
            <a:off x="3291872" y="2331720"/>
            <a:ext cx="2560320" cy="1509862"/>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24" name="Text Placeholder 3"/>
          <p:cNvSpPr>
            <a:spLocks noGrp="1"/>
          </p:cNvSpPr>
          <p:nvPr>
            <p:ph type="body" sz="half" idx="19"/>
          </p:nvPr>
        </p:nvSpPr>
        <p:spPr>
          <a:xfrm>
            <a:off x="3290858" y="4796102"/>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25" name="Text Placeholder 4"/>
          <p:cNvSpPr>
            <a:spLocks noGrp="1"/>
          </p:cNvSpPr>
          <p:nvPr>
            <p:ph type="body" sz="quarter" idx="13"/>
          </p:nvPr>
        </p:nvSpPr>
        <p:spPr>
          <a:xfrm>
            <a:off x="5993365"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26" name="Picture Placeholder 2"/>
          <p:cNvSpPr>
            <a:spLocks noGrp="1" noChangeAspect="1"/>
          </p:cNvSpPr>
          <p:nvPr>
            <p:ph type="pic" idx="22"/>
          </p:nvPr>
        </p:nvSpPr>
        <p:spPr>
          <a:xfrm>
            <a:off x="5993364" y="2331721"/>
            <a:ext cx="2560320" cy="1508919"/>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27" name="Text Placeholder 3"/>
          <p:cNvSpPr>
            <a:spLocks noGrp="1"/>
          </p:cNvSpPr>
          <p:nvPr>
            <p:ph type="body" sz="half" idx="20"/>
          </p:nvPr>
        </p:nvSpPr>
        <p:spPr>
          <a:xfrm>
            <a:off x="5993272" y="4796100"/>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3" name="Date Placeholder 2"/>
          <p:cNvSpPr>
            <a:spLocks noGrp="1"/>
          </p:cNvSpPr>
          <p:nvPr>
            <p:ph type="dt" sz="half" idx="10"/>
          </p:nvPr>
        </p:nvSpPr>
        <p:spPr/>
        <p:txBody>
          <a:bodyPr/>
          <a:lstStyle/>
          <a:p>
            <a:pPr lvl="0"/>
            <a:fld id="{FEA6DD77-EA8F-4826-A6C4-4EB77C1F17F3}" type="datetime1">
              <a:rPr lang="el-GR" smtClean="0"/>
              <a:pPr lvl="0"/>
              <a:t>13/5/2018</a:t>
            </a:fld>
            <a:endParaRPr lang="el-GR"/>
          </a:p>
        </p:txBody>
      </p:sp>
      <p:sp>
        <p:nvSpPr>
          <p:cNvPr id="4" name="Footer Placeholder 3"/>
          <p:cNvSpPr>
            <a:spLocks noGrp="1"/>
          </p:cNvSpPr>
          <p:nvPr>
            <p:ph type="ftr" sz="quarter" idx="11"/>
          </p:nvPr>
        </p:nvSpPr>
        <p:spPr/>
        <p:txBody>
          <a:bodyPr/>
          <a:lstStyle/>
          <a:p>
            <a:pPr lvl="0"/>
            <a:endParaRPr lang="el-GR"/>
          </a:p>
        </p:txBody>
      </p:sp>
      <p:sp>
        <p:nvSpPr>
          <p:cNvPr id="5" name="Slide Number Placeholder 4"/>
          <p:cNvSpPr>
            <a:spLocks noGrp="1"/>
          </p:cNvSpPr>
          <p:nvPr>
            <p:ph type="sldNum" sz="quarter" idx="12"/>
          </p:nvPr>
        </p:nvSpPr>
        <p:spPr/>
        <p:txBody>
          <a:bodyPr/>
          <a:lstStyle/>
          <a:p>
            <a:pPr lvl="0"/>
            <a:fld id="{20FEC6B5-69A6-4BE3-A5DA-ED84323BD358}" type="slidenum">
              <a:rPr lang="el-GR" smtClean="0"/>
              <a:t>‹#›</a:t>
            </a:fld>
            <a:endParaRPr lang="el-GR"/>
          </a:p>
        </p:txBody>
      </p:sp>
    </p:spTree>
    <p:extLst>
      <p:ext uri="{BB962C8B-B14F-4D97-AF65-F5344CB8AC3E}">
        <p14:creationId xmlns:p14="http://schemas.microsoft.com/office/powerpoint/2010/main" val="10187581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Vertical Text Placeholder 2"/>
          <p:cNvSpPr>
            <a:spLocks noGrp="1"/>
          </p:cNvSpPr>
          <p:nvPr>
            <p:ph type="body" orient="vert" idx="1"/>
          </p:nvPr>
        </p:nvSpPr>
        <p:spPr>
          <a:xfrm>
            <a:off x="594360" y="2194560"/>
            <a:ext cx="7955280" cy="4069080"/>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pPr lvl="0"/>
            <a:fld id="{9B1B58E9-A651-4D5C-935A-F7AB617E12E4}" type="datetime1">
              <a:rPr lang="el-GR" smtClean="0"/>
              <a:pPr lvl="0"/>
              <a:t>13/5/2018</a:t>
            </a:fld>
            <a:endParaRPr lang="el-GR"/>
          </a:p>
        </p:txBody>
      </p:sp>
      <p:sp>
        <p:nvSpPr>
          <p:cNvPr id="5" name="Footer Placeholder 4"/>
          <p:cNvSpPr>
            <a:spLocks noGrp="1"/>
          </p:cNvSpPr>
          <p:nvPr>
            <p:ph type="ftr" sz="quarter" idx="11"/>
          </p:nvPr>
        </p:nvSpPr>
        <p:spPr/>
        <p:txBody>
          <a:bodyPr/>
          <a:lstStyle/>
          <a:p>
            <a:pPr lvl="0"/>
            <a:endParaRPr lang="el-GR"/>
          </a:p>
        </p:txBody>
      </p:sp>
      <p:sp>
        <p:nvSpPr>
          <p:cNvPr id="6" name="Slide Number Placeholder 5"/>
          <p:cNvSpPr>
            <a:spLocks noGrp="1"/>
          </p:cNvSpPr>
          <p:nvPr>
            <p:ph type="sldNum" sz="quarter" idx="12"/>
          </p:nvPr>
        </p:nvSpPr>
        <p:spPr/>
        <p:txBody>
          <a:bodyPr/>
          <a:lstStyle/>
          <a:p>
            <a:pPr lvl="0"/>
            <a:fld id="{2F712FB3-9F53-4C40-80AE-9C9CF3E908F0}" type="slidenum">
              <a:rPr lang="el-GR" smtClean="0"/>
              <a:t>‹#›</a:t>
            </a:fld>
            <a:endParaRPr lang="el-GR"/>
          </a:p>
        </p:txBody>
      </p:sp>
    </p:spTree>
    <p:extLst>
      <p:ext uri="{BB962C8B-B14F-4D97-AF65-F5344CB8AC3E}">
        <p14:creationId xmlns:p14="http://schemas.microsoft.com/office/powerpoint/2010/main" val="8902150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Κατακόρυφος τίτλος και Κείμενο">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Vertical Title 1"/>
          <p:cNvSpPr>
            <a:spLocks noGrp="1"/>
          </p:cNvSpPr>
          <p:nvPr>
            <p:ph type="title" orient="vert"/>
          </p:nvPr>
        </p:nvSpPr>
        <p:spPr>
          <a:xfrm>
            <a:off x="7006590" y="747183"/>
            <a:ext cx="1543050" cy="4248675"/>
          </a:xfrm>
        </p:spPr>
        <p:txBody>
          <a:bodyPr vert="eaVert"/>
          <a:lstStyle>
            <a:lvl1pPr algn="l">
              <a:defRPr/>
            </a:lvl1pPr>
          </a:lstStyle>
          <a:p>
            <a:r>
              <a:rPr lang="el-GR" smtClean="0"/>
              <a:t>Στυλ κύριου τίτλου</a:t>
            </a:r>
            <a:endParaRPr lang="en-US" dirty="0"/>
          </a:p>
        </p:txBody>
      </p:sp>
      <p:sp>
        <p:nvSpPr>
          <p:cNvPr id="3" name="Vertical Text Placeholder 2"/>
          <p:cNvSpPr>
            <a:spLocks noGrp="1"/>
          </p:cNvSpPr>
          <p:nvPr>
            <p:ph type="body" orient="vert" idx="1"/>
          </p:nvPr>
        </p:nvSpPr>
        <p:spPr>
          <a:xfrm>
            <a:off x="594360" y="746126"/>
            <a:ext cx="6278035" cy="4249732"/>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a:xfrm>
            <a:off x="5562176" y="381001"/>
            <a:ext cx="2183130" cy="365125"/>
          </a:xfrm>
        </p:spPr>
        <p:txBody>
          <a:bodyPr/>
          <a:lstStyle>
            <a:lvl1pPr algn="r">
              <a:defRPr/>
            </a:lvl1pPr>
          </a:lstStyle>
          <a:p>
            <a:pPr lvl="0"/>
            <a:fld id="{039B8BFB-36B3-406D-A127-339674DCAFB3}" type="datetime1">
              <a:rPr lang="el-GR" smtClean="0"/>
              <a:pPr lvl="0"/>
              <a:t>13/5/2018</a:t>
            </a:fld>
            <a:endParaRPr lang="el-GR"/>
          </a:p>
        </p:txBody>
      </p:sp>
      <p:sp>
        <p:nvSpPr>
          <p:cNvPr id="5" name="Footer Placeholder 4"/>
          <p:cNvSpPr>
            <a:spLocks noGrp="1"/>
          </p:cNvSpPr>
          <p:nvPr>
            <p:ph type="ftr" sz="quarter" idx="11"/>
          </p:nvPr>
        </p:nvSpPr>
        <p:spPr>
          <a:xfrm>
            <a:off x="594360" y="381001"/>
            <a:ext cx="4830656" cy="365125"/>
          </a:xfrm>
        </p:spPr>
        <p:txBody>
          <a:bodyPr/>
          <a:lstStyle/>
          <a:p>
            <a:pPr lvl="0"/>
            <a:endParaRPr lang="el-GR"/>
          </a:p>
        </p:txBody>
      </p:sp>
      <p:sp>
        <p:nvSpPr>
          <p:cNvPr id="6" name="Slide Number Placeholder 5"/>
          <p:cNvSpPr>
            <a:spLocks noGrp="1"/>
          </p:cNvSpPr>
          <p:nvPr>
            <p:ph type="sldNum" sz="quarter" idx="12"/>
          </p:nvPr>
        </p:nvSpPr>
        <p:spPr>
          <a:xfrm>
            <a:off x="7882466" y="381001"/>
            <a:ext cx="667174" cy="365125"/>
          </a:xfrm>
        </p:spPr>
        <p:txBody>
          <a:bodyPr/>
          <a:lstStyle/>
          <a:p>
            <a:pPr lvl="0"/>
            <a:fld id="{BA0EAB74-427A-4BFE-A1AD-001C7D519870}" type="slidenum">
              <a:rPr lang="el-GR" smtClean="0"/>
              <a:t>‹#›</a:t>
            </a:fld>
            <a:endParaRPr lang="el-GR"/>
          </a:p>
        </p:txBody>
      </p:sp>
    </p:spTree>
    <p:extLst>
      <p:ext uri="{BB962C8B-B14F-4D97-AF65-F5344CB8AC3E}">
        <p14:creationId xmlns:p14="http://schemas.microsoft.com/office/powerpoint/2010/main" val="26322839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pPr lvl="0"/>
            <a:fld id="{FEA6DD77-EA8F-4826-A6C4-4EB77C1F17F3}" type="datetime1">
              <a:rPr lang="el-GR" smtClean="0"/>
              <a:pPr lvl="0"/>
              <a:t>13/5/2018</a:t>
            </a:fld>
            <a:endParaRPr lang="el-GR"/>
          </a:p>
        </p:txBody>
      </p:sp>
      <p:sp>
        <p:nvSpPr>
          <p:cNvPr id="5" name="Footer Placeholder 4"/>
          <p:cNvSpPr>
            <a:spLocks noGrp="1"/>
          </p:cNvSpPr>
          <p:nvPr>
            <p:ph type="ftr" sz="quarter" idx="11"/>
          </p:nvPr>
        </p:nvSpPr>
        <p:spPr/>
        <p:txBody>
          <a:bodyPr/>
          <a:lstStyle/>
          <a:p>
            <a:pPr lvl="0"/>
            <a:endParaRPr lang="el-GR"/>
          </a:p>
        </p:txBody>
      </p:sp>
      <p:sp>
        <p:nvSpPr>
          <p:cNvPr id="6" name="Slide Number Placeholder 5"/>
          <p:cNvSpPr>
            <a:spLocks noGrp="1"/>
          </p:cNvSpPr>
          <p:nvPr>
            <p:ph type="sldNum" sz="quarter" idx="12"/>
          </p:nvPr>
        </p:nvSpPr>
        <p:spPr/>
        <p:txBody>
          <a:bodyPr/>
          <a:lstStyle/>
          <a:p>
            <a:pPr lvl="0"/>
            <a:fld id="{20FEC6B5-69A6-4BE3-A5DA-ED84323BD358}" type="slidenum">
              <a:rPr lang="el-GR" smtClean="0"/>
              <a:t>‹#›</a:t>
            </a:fld>
            <a:endParaRPr lang="el-GR"/>
          </a:p>
        </p:txBody>
      </p:sp>
    </p:spTree>
    <p:extLst>
      <p:ext uri="{BB962C8B-B14F-4D97-AF65-F5344CB8AC3E}">
        <p14:creationId xmlns:p14="http://schemas.microsoft.com/office/powerpoint/2010/main" val="31619188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594360" y="753534"/>
            <a:ext cx="7955280" cy="2801935"/>
          </a:xfrm>
        </p:spPr>
        <p:txBody>
          <a:bodyPr anchor="b">
            <a:normAutofit/>
          </a:bodyPr>
          <a:lstStyle>
            <a:lvl1pPr algn="r">
              <a:defRPr sz="4000"/>
            </a:lvl1pPr>
          </a:lstStyle>
          <a:p>
            <a:r>
              <a:rPr lang="el-GR" smtClean="0"/>
              <a:t>Στυλ κύριου τίτλου</a:t>
            </a:r>
            <a:endParaRPr lang="en-US" dirty="0"/>
          </a:p>
        </p:txBody>
      </p:sp>
      <p:sp>
        <p:nvSpPr>
          <p:cNvPr id="3" name="Text Placeholder 2"/>
          <p:cNvSpPr>
            <a:spLocks noGrp="1"/>
          </p:cNvSpPr>
          <p:nvPr>
            <p:ph type="body" idx="1"/>
          </p:nvPr>
        </p:nvSpPr>
        <p:spPr>
          <a:xfrm>
            <a:off x="594360" y="3641726"/>
            <a:ext cx="7955281" cy="1354134"/>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a:xfrm>
            <a:off x="5562176" y="381001"/>
            <a:ext cx="2183130" cy="365125"/>
          </a:xfrm>
        </p:spPr>
        <p:txBody>
          <a:bodyPr/>
          <a:lstStyle>
            <a:lvl1pPr algn="r">
              <a:defRPr/>
            </a:lvl1pPr>
          </a:lstStyle>
          <a:p>
            <a:pPr lvl="0"/>
            <a:fld id="{BA5E65A3-DCB4-40E5-881B-DD3E733D1B86}" type="datetime1">
              <a:rPr lang="el-GR" smtClean="0"/>
              <a:pPr lvl="0"/>
              <a:t>13/5/2018</a:t>
            </a:fld>
            <a:endParaRPr lang="el-GR"/>
          </a:p>
        </p:txBody>
      </p:sp>
      <p:sp>
        <p:nvSpPr>
          <p:cNvPr id="5" name="Footer Placeholder 4"/>
          <p:cNvSpPr>
            <a:spLocks noGrp="1"/>
          </p:cNvSpPr>
          <p:nvPr>
            <p:ph type="ftr" sz="quarter" idx="11"/>
          </p:nvPr>
        </p:nvSpPr>
        <p:spPr>
          <a:xfrm>
            <a:off x="594360" y="381001"/>
            <a:ext cx="4830656" cy="365125"/>
          </a:xfrm>
        </p:spPr>
        <p:txBody>
          <a:bodyPr/>
          <a:lstStyle/>
          <a:p>
            <a:pPr lvl="0"/>
            <a:endParaRPr lang="el-GR"/>
          </a:p>
        </p:txBody>
      </p:sp>
      <p:sp>
        <p:nvSpPr>
          <p:cNvPr id="6" name="Slide Number Placeholder 5"/>
          <p:cNvSpPr>
            <a:spLocks noGrp="1"/>
          </p:cNvSpPr>
          <p:nvPr>
            <p:ph type="sldNum" sz="quarter" idx="12"/>
          </p:nvPr>
        </p:nvSpPr>
        <p:spPr>
          <a:xfrm>
            <a:off x="7882466" y="381001"/>
            <a:ext cx="667173" cy="365125"/>
          </a:xfrm>
        </p:spPr>
        <p:txBody>
          <a:bodyPr/>
          <a:lstStyle/>
          <a:p>
            <a:pPr lvl="0"/>
            <a:fld id="{596F6AC7-FCEA-4A27-AAE0-E3D2B61A3CBA}" type="slidenum">
              <a:rPr lang="el-GR" smtClean="0"/>
              <a:t>‹#›</a:t>
            </a:fld>
            <a:endParaRPr lang="el-GR"/>
          </a:p>
        </p:txBody>
      </p:sp>
    </p:spTree>
    <p:extLst>
      <p:ext uri="{BB962C8B-B14F-4D97-AF65-F5344CB8AC3E}">
        <p14:creationId xmlns:p14="http://schemas.microsoft.com/office/powerpoint/2010/main" val="27952182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Content Placeholder 2"/>
          <p:cNvSpPr>
            <a:spLocks noGrp="1"/>
          </p:cNvSpPr>
          <p:nvPr>
            <p:ph sz="half" idx="1"/>
          </p:nvPr>
        </p:nvSpPr>
        <p:spPr>
          <a:xfrm>
            <a:off x="594360" y="2194560"/>
            <a:ext cx="3910579" cy="406908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Content Placeholder 3"/>
          <p:cNvSpPr>
            <a:spLocks noGrp="1"/>
          </p:cNvSpPr>
          <p:nvPr>
            <p:ph sz="half" idx="2"/>
          </p:nvPr>
        </p:nvSpPr>
        <p:spPr>
          <a:xfrm>
            <a:off x="4642099" y="2194560"/>
            <a:ext cx="3907540" cy="406908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Date Placeholder 4"/>
          <p:cNvSpPr>
            <a:spLocks noGrp="1"/>
          </p:cNvSpPr>
          <p:nvPr>
            <p:ph type="dt" sz="half" idx="10"/>
          </p:nvPr>
        </p:nvSpPr>
        <p:spPr/>
        <p:txBody>
          <a:bodyPr/>
          <a:lstStyle/>
          <a:p>
            <a:pPr lvl="0"/>
            <a:fld id="{DDD5B8AB-1B80-4C09-A19B-DF37703E8343}" type="datetime1">
              <a:rPr lang="el-GR" smtClean="0"/>
              <a:pPr lvl="0"/>
              <a:t>13/5/2018</a:t>
            </a:fld>
            <a:endParaRPr lang="el-GR"/>
          </a:p>
        </p:txBody>
      </p:sp>
      <p:sp>
        <p:nvSpPr>
          <p:cNvPr id="6" name="Footer Placeholder 5"/>
          <p:cNvSpPr>
            <a:spLocks noGrp="1"/>
          </p:cNvSpPr>
          <p:nvPr>
            <p:ph type="ftr" sz="quarter" idx="11"/>
          </p:nvPr>
        </p:nvSpPr>
        <p:spPr/>
        <p:txBody>
          <a:bodyPr/>
          <a:lstStyle/>
          <a:p>
            <a:pPr lvl="0"/>
            <a:endParaRPr lang="el-GR"/>
          </a:p>
        </p:txBody>
      </p:sp>
      <p:sp>
        <p:nvSpPr>
          <p:cNvPr id="7" name="Slide Number Placeholder 6"/>
          <p:cNvSpPr>
            <a:spLocks noGrp="1"/>
          </p:cNvSpPr>
          <p:nvPr>
            <p:ph type="sldNum" sz="quarter" idx="12"/>
          </p:nvPr>
        </p:nvSpPr>
        <p:spPr/>
        <p:txBody>
          <a:bodyPr/>
          <a:lstStyle/>
          <a:p>
            <a:pPr lvl="0"/>
            <a:fld id="{EC29C998-8021-4911-85BC-E709650A69B6}" type="slidenum">
              <a:rPr lang="el-GR" smtClean="0"/>
              <a:t>‹#›</a:t>
            </a:fld>
            <a:endParaRPr lang="el-GR"/>
          </a:p>
        </p:txBody>
      </p:sp>
    </p:spTree>
    <p:extLst>
      <p:ext uri="{BB962C8B-B14F-4D97-AF65-F5344CB8AC3E}">
        <p14:creationId xmlns:p14="http://schemas.microsoft.com/office/powerpoint/2010/main" val="42891380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a:xfrm>
            <a:off x="2171700" y="762000"/>
            <a:ext cx="6377940" cy="1295400"/>
          </a:xfrm>
        </p:spPr>
        <p:txBody>
          <a:bodyPr/>
          <a:lstStyle/>
          <a:p>
            <a:r>
              <a:rPr lang="el-GR" smtClean="0"/>
              <a:t>Στυλ κύριου τίτλου</a:t>
            </a:r>
            <a:endParaRPr lang="en-US" dirty="0"/>
          </a:p>
        </p:txBody>
      </p:sp>
      <p:sp>
        <p:nvSpPr>
          <p:cNvPr id="3" name="Text Placeholder 2"/>
          <p:cNvSpPr>
            <a:spLocks noGrp="1"/>
          </p:cNvSpPr>
          <p:nvPr>
            <p:ph type="body" idx="1"/>
          </p:nvPr>
        </p:nvSpPr>
        <p:spPr>
          <a:xfrm>
            <a:off x="821279" y="2183802"/>
            <a:ext cx="3683659"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594359" y="3132667"/>
            <a:ext cx="3910579" cy="3130973"/>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Text Placeholder 4"/>
          <p:cNvSpPr>
            <a:spLocks noGrp="1"/>
          </p:cNvSpPr>
          <p:nvPr>
            <p:ph type="body" sz="quarter" idx="3"/>
          </p:nvPr>
        </p:nvSpPr>
        <p:spPr>
          <a:xfrm>
            <a:off x="4869018" y="2183802"/>
            <a:ext cx="368062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2098" y="3132667"/>
            <a:ext cx="3907541" cy="3130973"/>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7" name="Date Placeholder 6"/>
          <p:cNvSpPr>
            <a:spLocks noGrp="1"/>
          </p:cNvSpPr>
          <p:nvPr>
            <p:ph type="dt" sz="half" idx="10"/>
          </p:nvPr>
        </p:nvSpPr>
        <p:spPr/>
        <p:txBody>
          <a:bodyPr/>
          <a:lstStyle/>
          <a:p>
            <a:pPr lvl="0"/>
            <a:fld id="{7FAF972E-1285-4B5B-9809-49E04EFA8F77}" type="datetime1">
              <a:rPr lang="el-GR" smtClean="0"/>
              <a:pPr lvl="0"/>
              <a:t>13/5/2018</a:t>
            </a:fld>
            <a:endParaRPr lang="el-GR"/>
          </a:p>
        </p:txBody>
      </p:sp>
      <p:sp>
        <p:nvSpPr>
          <p:cNvPr id="8" name="Footer Placeholder 7"/>
          <p:cNvSpPr>
            <a:spLocks noGrp="1"/>
          </p:cNvSpPr>
          <p:nvPr>
            <p:ph type="ftr" sz="quarter" idx="11"/>
          </p:nvPr>
        </p:nvSpPr>
        <p:spPr/>
        <p:txBody>
          <a:bodyPr/>
          <a:lstStyle/>
          <a:p>
            <a:pPr lvl="0"/>
            <a:endParaRPr lang="el-GR"/>
          </a:p>
        </p:txBody>
      </p:sp>
      <p:sp>
        <p:nvSpPr>
          <p:cNvPr id="9" name="Slide Number Placeholder 8"/>
          <p:cNvSpPr>
            <a:spLocks noGrp="1"/>
          </p:cNvSpPr>
          <p:nvPr>
            <p:ph type="sldNum" sz="quarter" idx="12"/>
          </p:nvPr>
        </p:nvSpPr>
        <p:spPr/>
        <p:txBody>
          <a:bodyPr/>
          <a:lstStyle/>
          <a:p>
            <a:pPr lvl="0"/>
            <a:fld id="{097F4B17-C7E2-4F4C-A3EA-86FA823238D4}" type="slidenum">
              <a:rPr lang="el-GR" smtClean="0"/>
              <a:t>‹#›</a:t>
            </a:fld>
            <a:endParaRPr lang="el-GR"/>
          </a:p>
        </p:txBody>
      </p:sp>
    </p:spTree>
    <p:extLst>
      <p:ext uri="{BB962C8B-B14F-4D97-AF65-F5344CB8AC3E}">
        <p14:creationId xmlns:p14="http://schemas.microsoft.com/office/powerpoint/2010/main" val="28862380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Date Placeholder 2"/>
          <p:cNvSpPr>
            <a:spLocks noGrp="1"/>
          </p:cNvSpPr>
          <p:nvPr>
            <p:ph type="dt" sz="half" idx="10"/>
          </p:nvPr>
        </p:nvSpPr>
        <p:spPr/>
        <p:txBody>
          <a:bodyPr/>
          <a:lstStyle/>
          <a:p>
            <a:pPr lvl="0"/>
            <a:fld id="{A5E09DF0-0891-4188-AC90-57F8508F625E}" type="datetime1">
              <a:rPr lang="el-GR" smtClean="0"/>
              <a:pPr lvl="0"/>
              <a:t>13/5/2018</a:t>
            </a:fld>
            <a:endParaRPr lang="el-GR"/>
          </a:p>
        </p:txBody>
      </p:sp>
      <p:sp>
        <p:nvSpPr>
          <p:cNvPr id="4" name="Footer Placeholder 3"/>
          <p:cNvSpPr>
            <a:spLocks noGrp="1"/>
          </p:cNvSpPr>
          <p:nvPr>
            <p:ph type="ftr" sz="quarter" idx="11"/>
          </p:nvPr>
        </p:nvSpPr>
        <p:spPr/>
        <p:txBody>
          <a:bodyPr/>
          <a:lstStyle/>
          <a:p>
            <a:pPr lvl="0"/>
            <a:endParaRPr lang="el-GR"/>
          </a:p>
        </p:txBody>
      </p:sp>
      <p:sp>
        <p:nvSpPr>
          <p:cNvPr id="5" name="Slide Number Placeholder 4"/>
          <p:cNvSpPr>
            <a:spLocks noGrp="1"/>
          </p:cNvSpPr>
          <p:nvPr>
            <p:ph type="sldNum" sz="quarter" idx="12"/>
          </p:nvPr>
        </p:nvSpPr>
        <p:spPr/>
        <p:txBody>
          <a:bodyPr/>
          <a:lstStyle/>
          <a:p>
            <a:pPr lvl="0"/>
            <a:fld id="{FFAA6D27-DD6A-4F68-90D4-8D9D93EAC61E}" type="slidenum">
              <a:rPr lang="el-GR" smtClean="0"/>
              <a:t>‹#›</a:t>
            </a:fld>
            <a:endParaRPr lang="el-GR"/>
          </a:p>
        </p:txBody>
      </p:sp>
    </p:spTree>
    <p:extLst>
      <p:ext uri="{BB962C8B-B14F-4D97-AF65-F5344CB8AC3E}">
        <p14:creationId xmlns:p14="http://schemas.microsoft.com/office/powerpoint/2010/main" val="7097308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lvl="0"/>
            <a:fld id="{A885773C-889E-4232-9043-CC5EE129354C}" type="datetime1">
              <a:rPr lang="el-GR" smtClean="0"/>
              <a:pPr lvl="0"/>
              <a:t>13/5/2018</a:t>
            </a:fld>
            <a:endParaRPr lang="el-GR"/>
          </a:p>
        </p:txBody>
      </p:sp>
      <p:sp>
        <p:nvSpPr>
          <p:cNvPr id="3" name="Footer Placeholder 2"/>
          <p:cNvSpPr>
            <a:spLocks noGrp="1"/>
          </p:cNvSpPr>
          <p:nvPr>
            <p:ph type="ftr" sz="quarter" idx="11"/>
          </p:nvPr>
        </p:nvSpPr>
        <p:spPr/>
        <p:txBody>
          <a:bodyPr/>
          <a:lstStyle/>
          <a:p>
            <a:pPr lvl="0"/>
            <a:endParaRPr lang="el-GR"/>
          </a:p>
        </p:txBody>
      </p:sp>
      <p:sp>
        <p:nvSpPr>
          <p:cNvPr id="4" name="Slide Number Placeholder 3"/>
          <p:cNvSpPr>
            <a:spLocks noGrp="1"/>
          </p:cNvSpPr>
          <p:nvPr>
            <p:ph type="sldNum" sz="quarter" idx="12"/>
          </p:nvPr>
        </p:nvSpPr>
        <p:spPr/>
        <p:txBody>
          <a:bodyPr/>
          <a:lstStyle/>
          <a:p>
            <a:pPr lvl="0"/>
            <a:fld id="{CE3C4105-5E2C-4D36-8DD9-562C29A7EA88}" type="slidenum">
              <a:rPr lang="el-GR" smtClean="0"/>
              <a:t>‹#›</a:t>
            </a:fld>
            <a:endParaRPr lang="el-GR"/>
          </a:p>
        </p:txBody>
      </p:sp>
    </p:spTree>
    <p:extLst>
      <p:ext uri="{BB962C8B-B14F-4D97-AF65-F5344CB8AC3E}">
        <p14:creationId xmlns:p14="http://schemas.microsoft.com/office/powerpoint/2010/main" val="27160445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594360" y="1524000"/>
            <a:ext cx="3086100" cy="1600200"/>
          </a:xfrm>
        </p:spPr>
        <p:txBody>
          <a:bodyPr anchor="b"/>
          <a:lstStyle>
            <a:lvl1pPr algn="l">
              <a:defRPr sz="3200"/>
            </a:lvl1pPr>
          </a:lstStyle>
          <a:p>
            <a:r>
              <a:rPr lang="el-GR" smtClean="0"/>
              <a:t>Στυλ κύριου τίτλου</a:t>
            </a:r>
            <a:endParaRPr lang="en-US" dirty="0"/>
          </a:p>
        </p:txBody>
      </p:sp>
      <p:sp>
        <p:nvSpPr>
          <p:cNvPr id="3" name="Content Placeholder 2"/>
          <p:cNvSpPr>
            <a:spLocks noGrp="1"/>
          </p:cNvSpPr>
          <p:nvPr>
            <p:ph idx="1"/>
          </p:nvPr>
        </p:nvSpPr>
        <p:spPr>
          <a:xfrm>
            <a:off x="3886200" y="746760"/>
            <a:ext cx="4663440" cy="5516880"/>
          </a:xfrm>
        </p:spPr>
        <p:txBody>
          <a:bodyPr anchor="ct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Text Placeholder 3"/>
          <p:cNvSpPr>
            <a:spLocks noGrp="1"/>
          </p:cNvSpPr>
          <p:nvPr>
            <p:ph type="body" sz="half" idx="2"/>
          </p:nvPr>
        </p:nvSpPr>
        <p:spPr>
          <a:xfrm>
            <a:off x="594360" y="3124200"/>
            <a:ext cx="3086100" cy="31394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lvl="0"/>
            <a:fld id="{73E530C5-507A-4112-88F5-84D6B233E7B2}" type="datetime1">
              <a:rPr lang="el-GR" smtClean="0"/>
              <a:pPr lvl="0"/>
              <a:t>13/5/2018</a:t>
            </a:fld>
            <a:endParaRPr lang="el-GR"/>
          </a:p>
        </p:txBody>
      </p:sp>
      <p:sp>
        <p:nvSpPr>
          <p:cNvPr id="6" name="Footer Placeholder 5"/>
          <p:cNvSpPr>
            <a:spLocks noGrp="1"/>
          </p:cNvSpPr>
          <p:nvPr>
            <p:ph type="ftr" sz="quarter" idx="11"/>
          </p:nvPr>
        </p:nvSpPr>
        <p:spPr/>
        <p:txBody>
          <a:bodyPr/>
          <a:lstStyle/>
          <a:p>
            <a:pPr lvl="0"/>
            <a:endParaRPr lang="el-GR"/>
          </a:p>
        </p:txBody>
      </p:sp>
      <p:sp>
        <p:nvSpPr>
          <p:cNvPr id="7" name="Slide Number Placeholder 6"/>
          <p:cNvSpPr>
            <a:spLocks noGrp="1"/>
          </p:cNvSpPr>
          <p:nvPr>
            <p:ph type="sldNum" sz="quarter" idx="12"/>
          </p:nvPr>
        </p:nvSpPr>
        <p:spPr/>
        <p:txBody>
          <a:bodyPr/>
          <a:lstStyle/>
          <a:p>
            <a:pPr lvl="0"/>
            <a:fld id="{F6DC53E6-ACBE-4EA3-A682-AB6FA9EB470C}" type="slidenum">
              <a:rPr lang="el-GR" smtClean="0"/>
              <a:t>‹#›</a:t>
            </a:fld>
            <a:endParaRPr lang="el-GR"/>
          </a:p>
        </p:txBody>
      </p:sp>
    </p:spTree>
    <p:extLst>
      <p:ext uri="{BB962C8B-B14F-4D97-AF65-F5344CB8AC3E}">
        <p14:creationId xmlns:p14="http://schemas.microsoft.com/office/powerpoint/2010/main" val="10891794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594360" y="1524000"/>
            <a:ext cx="4075730" cy="1600200"/>
          </a:xfrm>
        </p:spPr>
        <p:txBody>
          <a:bodyPr anchor="b"/>
          <a:lstStyle>
            <a:lvl1pPr algn="l">
              <a:defRPr sz="3200"/>
            </a:lvl1pPr>
          </a:lstStyle>
          <a:p>
            <a:r>
              <a:rPr lang="el-GR" smtClean="0"/>
              <a:t>Στυλ κύριου τίτλου</a:t>
            </a:r>
            <a:endParaRPr lang="en-US" dirty="0"/>
          </a:p>
        </p:txBody>
      </p:sp>
      <p:sp>
        <p:nvSpPr>
          <p:cNvPr id="3" name="Picture Placeholder 2"/>
          <p:cNvSpPr>
            <a:spLocks noGrp="1" noChangeAspect="1"/>
          </p:cNvSpPr>
          <p:nvPr>
            <p:ph type="pic" idx="1"/>
          </p:nvPr>
        </p:nvSpPr>
        <p:spPr>
          <a:xfrm>
            <a:off x="4877524" y="751242"/>
            <a:ext cx="3674234" cy="5512398"/>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594360" y="3124200"/>
            <a:ext cx="4075730" cy="31394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lvl="0"/>
            <a:fld id="{1D6F1767-F7A1-412A-90DE-3F5D1F1C3400}" type="datetime1">
              <a:rPr lang="el-GR" smtClean="0"/>
              <a:pPr lvl="0"/>
              <a:t>13/5/2018</a:t>
            </a:fld>
            <a:endParaRPr lang="el-GR"/>
          </a:p>
        </p:txBody>
      </p:sp>
      <p:sp>
        <p:nvSpPr>
          <p:cNvPr id="6" name="Footer Placeholder 5"/>
          <p:cNvSpPr>
            <a:spLocks noGrp="1"/>
          </p:cNvSpPr>
          <p:nvPr>
            <p:ph type="ftr" sz="quarter" idx="11"/>
          </p:nvPr>
        </p:nvSpPr>
        <p:spPr/>
        <p:txBody>
          <a:bodyPr/>
          <a:lstStyle/>
          <a:p>
            <a:pPr lvl="0"/>
            <a:endParaRPr lang="el-GR"/>
          </a:p>
        </p:txBody>
      </p:sp>
      <p:sp>
        <p:nvSpPr>
          <p:cNvPr id="7" name="Slide Number Placeholder 6"/>
          <p:cNvSpPr>
            <a:spLocks noGrp="1"/>
          </p:cNvSpPr>
          <p:nvPr>
            <p:ph type="sldNum" sz="quarter" idx="12"/>
          </p:nvPr>
        </p:nvSpPr>
        <p:spPr/>
        <p:txBody>
          <a:bodyPr/>
          <a:lstStyle/>
          <a:p>
            <a:pPr lvl="0"/>
            <a:fld id="{C54FC7C3-1CA5-4769-A36B-E7BD993DB021}" type="slidenum">
              <a:rPr lang="el-GR" smtClean="0"/>
              <a:t>‹#›</a:t>
            </a:fld>
            <a:endParaRPr lang="el-GR"/>
          </a:p>
        </p:txBody>
      </p:sp>
    </p:spTree>
    <p:extLst>
      <p:ext uri="{BB962C8B-B14F-4D97-AF65-F5344CB8AC3E}">
        <p14:creationId xmlns:p14="http://schemas.microsoft.com/office/powerpoint/2010/main" val="25945558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1081088"/>
          </a:xfrm>
          <a:prstGeom prst="rect">
            <a:avLst/>
          </a:prstGeom>
        </p:spPr>
      </p:pic>
      <p:sp>
        <p:nvSpPr>
          <p:cNvPr id="2" name="Title Placeholder 1"/>
          <p:cNvSpPr>
            <a:spLocks noGrp="1"/>
          </p:cNvSpPr>
          <p:nvPr>
            <p:ph type="title"/>
          </p:nvPr>
        </p:nvSpPr>
        <p:spPr>
          <a:xfrm>
            <a:off x="2171700" y="764373"/>
            <a:ext cx="6377940" cy="1293028"/>
          </a:xfrm>
          <a:prstGeom prst="rect">
            <a:avLst/>
          </a:prstGeom>
        </p:spPr>
        <p:txBody>
          <a:bodyPr vert="horz" lIns="91440" tIns="45720" rIns="91440" bIns="45720" rtlCol="0" anchor="ctr">
            <a:normAutofit/>
          </a:bodyPr>
          <a:lstStyle/>
          <a:p>
            <a:r>
              <a:rPr lang="el-GR" smtClean="0"/>
              <a:t>Στυλ κύριου τίτλου</a:t>
            </a:r>
            <a:endParaRPr lang="en-US" dirty="0"/>
          </a:p>
        </p:txBody>
      </p:sp>
      <p:sp>
        <p:nvSpPr>
          <p:cNvPr id="3" name="Text Placeholder 2"/>
          <p:cNvSpPr>
            <a:spLocks noGrp="1"/>
          </p:cNvSpPr>
          <p:nvPr>
            <p:ph type="body" idx="1"/>
          </p:nvPr>
        </p:nvSpPr>
        <p:spPr>
          <a:xfrm>
            <a:off x="594360" y="2194560"/>
            <a:ext cx="7955280" cy="406908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2"/>
          </p:nvPr>
        </p:nvSpPr>
        <p:spPr>
          <a:xfrm>
            <a:off x="6412230" y="6356351"/>
            <a:ext cx="2137410" cy="365125"/>
          </a:xfrm>
          <a:prstGeom prst="rect">
            <a:avLst/>
          </a:prstGeom>
        </p:spPr>
        <p:txBody>
          <a:bodyPr vert="horz" lIns="91440" tIns="45720" rIns="91440" bIns="45720" rtlCol="0" anchor="ctr"/>
          <a:lstStyle>
            <a:lvl1pPr algn="r">
              <a:defRPr sz="1050">
                <a:solidFill>
                  <a:schemeClr val="tx1">
                    <a:tint val="75000"/>
                  </a:schemeClr>
                </a:solidFill>
              </a:defRPr>
            </a:lvl1pPr>
          </a:lstStyle>
          <a:p>
            <a:pPr lvl="0"/>
            <a:fld id="{FEA6DD77-EA8F-4826-A6C4-4EB77C1F17F3}" type="datetime1">
              <a:rPr lang="el-GR" smtClean="0"/>
              <a:pPr lvl="0"/>
              <a:t>13/5/2018</a:t>
            </a:fld>
            <a:endParaRPr lang="el-GR"/>
          </a:p>
        </p:txBody>
      </p:sp>
      <p:sp>
        <p:nvSpPr>
          <p:cNvPr id="5" name="Footer Placeholder 4"/>
          <p:cNvSpPr>
            <a:spLocks noGrp="1"/>
          </p:cNvSpPr>
          <p:nvPr>
            <p:ph type="ftr" sz="quarter" idx="3"/>
          </p:nvPr>
        </p:nvSpPr>
        <p:spPr>
          <a:xfrm>
            <a:off x="594360" y="6355846"/>
            <a:ext cx="5680710" cy="365125"/>
          </a:xfrm>
          <a:prstGeom prst="rect">
            <a:avLst/>
          </a:prstGeom>
        </p:spPr>
        <p:txBody>
          <a:bodyPr vert="horz" lIns="91440" tIns="45720" rIns="91440" bIns="45720" rtlCol="0" anchor="ctr"/>
          <a:lstStyle>
            <a:lvl1pPr algn="l">
              <a:defRPr sz="1050">
                <a:solidFill>
                  <a:schemeClr val="tx1">
                    <a:tint val="75000"/>
                  </a:schemeClr>
                </a:solidFill>
              </a:defRPr>
            </a:lvl1pPr>
          </a:lstStyle>
          <a:p>
            <a:pPr lvl="0"/>
            <a:endParaRPr lang="el-GR"/>
          </a:p>
        </p:txBody>
      </p:sp>
      <p:sp>
        <p:nvSpPr>
          <p:cNvPr id="6" name="Slide Number Placeholder 5"/>
          <p:cNvSpPr>
            <a:spLocks noGrp="1"/>
          </p:cNvSpPr>
          <p:nvPr>
            <p:ph type="sldNum" sz="quarter" idx="4"/>
          </p:nvPr>
        </p:nvSpPr>
        <p:spPr>
          <a:xfrm>
            <a:off x="6572250" y="381001"/>
            <a:ext cx="1977390" cy="365125"/>
          </a:xfrm>
          <a:prstGeom prst="rect">
            <a:avLst/>
          </a:prstGeom>
        </p:spPr>
        <p:txBody>
          <a:bodyPr vert="horz" lIns="91440" tIns="45720" rIns="91440" bIns="45720" rtlCol="0" anchor="ctr"/>
          <a:lstStyle>
            <a:lvl1pPr algn="r">
              <a:defRPr sz="1050">
                <a:solidFill>
                  <a:schemeClr val="tx1">
                    <a:tint val="75000"/>
                  </a:schemeClr>
                </a:solidFill>
              </a:defRPr>
            </a:lvl1pPr>
          </a:lstStyle>
          <a:p>
            <a:pPr lvl="0"/>
            <a:fld id="{20FEC6B5-69A6-4BE3-A5DA-ED84323BD358}" type="slidenum">
              <a:rPr lang="el-GR" smtClean="0"/>
              <a:t>‹#›</a:t>
            </a:fld>
            <a:endParaRPr lang="el-GR"/>
          </a:p>
        </p:txBody>
      </p:sp>
    </p:spTree>
    <p:extLst>
      <p:ext uri="{BB962C8B-B14F-4D97-AF65-F5344CB8AC3E}">
        <p14:creationId xmlns:p14="http://schemas.microsoft.com/office/powerpoint/2010/main" val="2568968639"/>
      </p:ext>
    </p:extLst>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hyperlink" Target="https://el.wikipedia.org/w/index.php?title=Ski_jumping&amp;action=edit&amp;redlink=1" TargetMode="External"/><Relationship Id="rId3" Type="http://schemas.openxmlformats.org/officeDocument/2006/relationships/hyperlink" Target="https://el.wikipedia.org/wiki/%CE%A0%CE%B1%CF%84%CE%B9%CE%BD%CE%AC%CE%B6" TargetMode="External"/><Relationship Id="rId7" Type="http://schemas.openxmlformats.org/officeDocument/2006/relationships/hyperlink" Target="https://el.wikipedia.org/w/index.php?title=Nordic_combined&amp;action=edit&amp;redlink=1" TargetMode="External"/><Relationship Id="rId2" Type="http://schemas.openxmlformats.org/officeDocument/2006/relationships/hyperlink" Target="https://el.wikipedia.org/w/index.php?title=Skiing&amp;action=edit&amp;redlink=1" TargetMode="External"/><Relationship Id="rId1" Type="http://schemas.openxmlformats.org/officeDocument/2006/relationships/slideLayout" Target="../slideLayouts/slideLayout2.xml"/><Relationship Id="rId6" Type="http://schemas.openxmlformats.org/officeDocument/2006/relationships/hyperlink" Target="https://el.wikipedia.org/wiki/%CE%A7%CF%8C%CE%BA%CE%B5%CF%8B_%CE%B5%CF%80%CE%AF_%CF%80%CE%AC%CE%B3%CE%BF%CF%85" TargetMode="External"/><Relationship Id="rId11" Type="http://schemas.openxmlformats.org/officeDocument/2006/relationships/image" Target="../media/image21.png"/><Relationship Id="rId5" Type="http://schemas.openxmlformats.org/officeDocument/2006/relationships/hyperlink" Target="https://el.wikipedia.org/wiki/%CE%9A%CE%B1%CE%BB%CE%BB%CE%B9%CF%84%CE%B5%CF%87%CE%BD%CE%B9%CE%BA%CF%8C_%CF%80%CE%B1%CF%84%CE%B9%CE%BD%CE%AC%CE%B6" TargetMode="External"/><Relationship Id="rId10" Type="http://schemas.openxmlformats.org/officeDocument/2006/relationships/image" Target="../media/image20.png"/><Relationship Id="rId4" Type="http://schemas.openxmlformats.org/officeDocument/2006/relationships/hyperlink" Target="https://el.wikipedia.org/w/index.php?title=Cross-country_skiing&amp;action=edit&amp;redlink=1" TargetMode="External"/><Relationship Id="rId9" Type="http://schemas.openxmlformats.org/officeDocument/2006/relationships/hyperlink" Target="https://el.wikipedia.org/w/index.php?title=Speed_skating&amp;action=edit&amp;redlink=1"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name="Slide1">
    <p:spTree>
      <p:nvGrpSpPr>
        <p:cNvPr id="1" name=""/>
        <p:cNvGrpSpPr/>
        <p:nvPr/>
      </p:nvGrpSpPr>
      <p:grpSpPr>
        <a:xfrm>
          <a:off x="0" y="0"/>
          <a:ext cx="0" cy="0"/>
          <a:chOff x="0" y="0"/>
          <a:chExt cx="0" cy="0"/>
        </a:xfrm>
      </p:grpSpPr>
      <p:sp>
        <p:nvSpPr>
          <p:cNvPr id="2" name="Τίτλος 1"/>
          <p:cNvSpPr txBox="1">
            <a:spLocks noGrp="1"/>
          </p:cNvSpPr>
          <p:nvPr>
            <p:ph type="ctrTitle"/>
          </p:nvPr>
        </p:nvSpPr>
        <p:spPr/>
        <p:txBody>
          <a:bodyPr/>
          <a:lstStyle/>
          <a:p>
            <a:pPr lvl="0"/>
            <a:r>
              <a:rPr lang="el-GR" dirty="0"/>
              <a:t> </a:t>
            </a:r>
          </a:p>
        </p:txBody>
      </p:sp>
      <p:sp>
        <p:nvSpPr>
          <p:cNvPr id="3" name="Υπότιτλος 2"/>
          <p:cNvSpPr txBox="1">
            <a:spLocks noGrp="1"/>
          </p:cNvSpPr>
          <p:nvPr>
            <p:ph type="subTitle" idx="1"/>
          </p:nvPr>
        </p:nvSpPr>
        <p:spPr>
          <a:xfrm>
            <a:off x="0" y="4985794"/>
            <a:ext cx="5040556" cy="1872206"/>
          </a:xfrm>
        </p:spPr>
        <p:txBody>
          <a:bodyPr>
            <a:normAutofit/>
          </a:bodyPr>
          <a:lstStyle/>
          <a:p>
            <a:pPr lvl="0">
              <a:lnSpc>
                <a:spcPct val="80000"/>
              </a:lnSpc>
            </a:pPr>
            <a:r>
              <a:rPr lang="el-GR" sz="2000" dirty="0" smtClean="0"/>
              <a:t>Ονόματα:Στασινοπούλου Χριστίνα</a:t>
            </a:r>
          </a:p>
          <a:p>
            <a:pPr lvl="0">
              <a:lnSpc>
                <a:spcPct val="80000"/>
              </a:lnSpc>
            </a:pPr>
            <a:r>
              <a:rPr lang="el-GR" sz="2000" dirty="0" smtClean="0"/>
              <a:t>                 Παυλόπουλος Αντώνης</a:t>
            </a:r>
          </a:p>
          <a:p>
            <a:pPr lvl="0">
              <a:lnSpc>
                <a:spcPct val="80000"/>
              </a:lnSpc>
            </a:pPr>
            <a:r>
              <a:rPr lang="el-GR" sz="2000" dirty="0" smtClean="0"/>
              <a:t>                 Τζούδας Ηλίας </a:t>
            </a:r>
          </a:p>
          <a:p>
            <a:pPr lvl="0">
              <a:lnSpc>
                <a:spcPct val="80000"/>
              </a:lnSpc>
            </a:pPr>
            <a:r>
              <a:rPr lang="el-GR" sz="2000" dirty="0" smtClean="0"/>
              <a:t>                 Μόσχος Παύλος</a:t>
            </a:r>
            <a:r>
              <a:rPr lang="el-GR" dirty="0" smtClean="0"/>
              <a:t> </a:t>
            </a:r>
            <a:r>
              <a:rPr lang="el-GR" sz="2000" dirty="0" smtClean="0"/>
              <a:t>Διδάσκων:Παυλάκης Ι.</a:t>
            </a:r>
          </a:p>
          <a:p>
            <a:pPr lvl="0">
              <a:lnSpc>
                <a:spcPct val="80000"/>
              </a:lnSpc>
            </a:pPr>
            <a:endParaRPr lang="el-GR" sz="2000" dirty="0" smtClean="0"/>
          </a:p>
          <a:p>
            <a:pPr lvl="0">
              <a:lnSpc>
                <a:spcPct val="80000"/>
              </a:lnSpc>
            </a:pPr>
            <a:endParaRPr lang="el-GR" sz="2000" dirty="0"/>
          </a:p>
        </p:txBody>
      </p:sp>
      <p:sp>
        <p:nvSpPr>
          <p:cNvPr id="4" name="Ορθογώνιο 4"/>
          <p:cNvSpPr/>
          <p:nvPr/>
        </p:nvSpPr>
        <p:spPr>
          <a:xfrm>
            <a:off x="611560" y="1237527"/>
            <a:ext cx="7920880" cy="1754322"/>
          </a:xfrm>
          <a:prstGeom prst="rect">
            <a:avLst/>
          </a:prstGeom>
          <a:noFill/>
          <a:ln>
            <a:noFill/>
            <a:prstDash val="solid"/>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l-GR" sz="5400" b="0" i="0" u="sng" strike="noStrike" kern="1200" cap="none" spc="0" baseline="0" dirty="0">
                <a:solidFill>
                  <a:srgbClr val="E3E3E3"/>
                </a:solidFill>
                <a:uFillTx/>
                <a:latin typeface="Arial" pitchFamily="34"/>
                <a:cs typeface="Arial" pitchFamily="34"/>
              </a:rPr>
              <a:t>ΣΥΓΧΡΟΝΟΙ ΟΛΥΜΠΙΑΚΟΙ ΑΓΩΝΕΣ</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 </a:t>
            </a:r>
            <a:endParaRPr lang="el-GR"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01337" y="718456"/>
            <a:ext cx="7432766" cy="58913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193536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 </a:t>
            </a:r>
            <a:endParaRPr lang="el-GR" dirty="0"/>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96833" y="927462"/>
            <a:ext cx="7667897" cy="5564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905990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 </a:t>
            </a:r>
            <a:endParaRPr lang="el-GR" dirty="0"/>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79270" y="744583"/>
            <a:ext cx="7746274" cy="5760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097733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 </a:t>
            </a:r>
            <a:endParaRPr lang="el-GR" dirty="0"/>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57646" y="1045028"/>
            <a:ext cx="7707085" cy="5421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141570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 </a:t>
            </a:r>
            <a:endParaRPr lang="el-GR" dirty="0"/>
          </a:p>
        </p:txBody>
      </p:sp>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6024" y="992777"/>
            <a:ext cx="7458890" cy="54602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350211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 </a:t>
            </a:r>
            <a:endParaRPr lang="el-GR" dirty="0"/>
          </a:p>
        </p:txBody>
      </p:sp>
      <p:pic>
        <p:nvPicPr>
          <p:cNvPr id="92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09897" y="992777"/>
            <a:ext cx="7589520" cy="5473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777943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 </a:t>
            </a:r>
            <a:endParaRPr lang="el-GR" dirty="0"/>
          </a:p>
        </p:txBody>
      </p:sp>
      <p:pic>
        <p:nvPicPr>
          <p:cNvPr id="1024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05394" y="862148"/>
            <a:ext cx="7641772" cy="5473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168243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 </a:t>
            </a:r>
            <a:endParaRPr lang="el-GR" dirty="0"/>
          </a:p>
        </p:txBody>
      </p:sp>
      <p:pic>
        <p:nvPicPr>
          <p:cNvPr id="1126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70709" y="849086"/>
            <a:ext cx="7576457" cy="5656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475726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440180" y="568431"/>
            <a:ext cx="6377940" cy="1293028"/>
          </a:xfrm>
        </p:spPr>
        <p:txBody>
          <a:bodyPr>
            <a:normAutofit/>
          </a:bodyPr>
          <a:lstStyle/>
          <a:p>
            <a:pPr algn="ctr"/>
            <a:r>
              <a:rPr lang="el-GR" sz="3200" dirty="0" smtClean="0"/>
              <a:t>Αθλητεσ που εχουν μεινει στην ιστορια</a:t>
            </a:r>
            <a:endParaRPr lang="el-GR" sz="3200" dirty="0"/>
          </a:p>
        </p:txBody>
      </p:sp>
      <p:sp>
        <p:nvSpPr>
          <p:cNvPr id="3" name="Θέση περιεχομένου 2"/>
          <p:cNvSpPr>
            <a:spLocks noGrp="1"/>
          </p:cNvSpPr>
          <p:nvPr>
            <p:ph idx="1"/>
          </p:nvPr>
        </p:nvSpPr>
        <p:spPr/>
        <p:txBody>
          <a:bodyPr>
            <a:normAutofit fontScale="70000" lnSpcReduction="20000"/>
          </a:bodyPr>
          <a:lstStyle/>
          <a:p>
            <a:pPr fontAlgn="base"/>
            <a:r>
              <a:rPr lang="el-GR" b="1" dirty="0"/>
              <a:t>1968, Μεξικό: Οι υψωμένες γροθιές των Σμιθ και </a:t>
            </a:r>
            <a:r>
              <a:rPr lang="el-GR" b="1" dirty="0" smtClean="0"/>
              <a:t>Κάρλος</a:t>
            </a:r>
            <a:endParaRPr lang="el-GR" dirty="0"/>
          </a:p>
          <a:p>
            <a:pPr fontAlgn="base"/>
            <a:r>
              <a:rPr lang="el-GR" dirty="0"/>
              <a:t>Πρόκειται δίχως αμφιβολία για την απονομή που έχει μείνει χαραγμένη στο μυαλό των περισσότερων. Οι </a:t>
            </a:r>
            <a:r>
              <a:rPr lang="el-GR" dirty="0" err="1"/>
              <a:t>Τόμι</a:t>
            </a:r>
            <a:r>
              <a:rPr lang="el-GR" dirty="0"/>
              <a:t> </a:t>
            </a:r>
            <a:r>
              <a:rPr lang="el-GR" dirty="0" err="1"/>
              <a:t>Σμίθ</a:t>
            </a:r>
            <a:r>
              <a:rPr lang="el-GR" dirty="0"/>
              <a:t> και </a:t>
            </a:r>
            <a:r>
              <a:rPr lang="el-GR" dirty="0" err="1"/>
              <a:t>Τζόν</a:t>
            </a:r>
            <a:r>
              <a:rPr lang="el-GR" dirty="0"/>
              <a:t> Κάρλος ύψωσαν τις γροθιές τους, με τα δερμάτινα μαύρα γάντια, στην απονομή μεταλλίων των 200 μέτρων στην Ολυμπιάδα του Μεξικό το 1968 και έμειναν ιστορία.</a:t>
            </a:r>
          </a:p>
          <a:p>
            <a:pPr fontAlgn="base"/>
            <a:r>
              <a:rPr lang="el-GR" dirty="0"/>
              <a:t>Οι δυο τους επέλεξαν αυτόν τον τρόπο για να διαμαρτυρηθούν για τον ρατσισμό που επικρατούσε στη χώρα τους και τα ανθρώπινα δικαιώματα, που ακόμα και τότε δεν τηρούνταν όπως έπρεπε. Είχαν συμφωνήσει να σηκώσουν ψηλά το χέρι με τον χαιρετισμό που συμβολίζει την "Μαύρη Δύναμη". Ο αστικός μύθος έλεγε πως ο Κάρλος είχε ξεχάσει στο Ολυμπιακό χωριό τα γάντια του και του δάνεισε το αριστερό του ο </a:t>
            </a:r>
            <a:r>
              <a:rPr lang="el-GR" dirty="0" err="1"/>
              <a:t>Σμίθ</a:t>
            </a:r>
            <a:r>
              <a:rPr lang="el-GR" dirty="0"/>
              <a:t>, γι’ αυτό και σήκωσαν διαφορετικό χέρι.</a:t>
            </a:r>
          </a:p>
          <a:p>
            <a:pPr fontAlgn="base"/>
            <a:r>
              <a:rPr lang="el-GR" dirty="0"/>
              <a:t>Αργότερα ο </a:t>
            </a:r>
            <a:r>
              <a:rPr lang="el-GR" dirty="0" err="1"/>
              <a:t>Τόμι</a:t>
            </a:r>
            <a:r>
              <a:rPr lang="el-GR" dirty="0"/>
              <a:t> </a:t>
            </a:r>
            <a:r>
              <a:rPr lang="el-GR" dirty="0" err="1"/>
              <a:t>Σμίθ</a:t>
            </a:r>
            <a:r>
              <a:rPr lang="el-GR" dirty="0"/>
              <a:t> αποκάλυψε πως αυτός σήκωσε το δεξί χέρι ως "</a:t>
            </a:r>
            <a:r>
              <a:rPr lang="el-GR" dirty="0" err="1"/>
              <a:t>Black</a:t>
            </a:r>
            <a:r>
              <a:rPr lang="el-GR" dirty="0"/>
              <a:t> </a:t>
            </a:r>
            <a:r>
              <a:rPr lang="el-GR" dirty="0" err="1"/>
              <a:t>Power</a:t>
            </a:r>
            <a:r>
              <a:rPr lang="el-GR" dirty="0"/>
              <a:t>" ενώ ο Κάρλος το αριστερό για να συμβολίσει την ενότητα των μαύρων. Επίσης ο δεύτερος σε εκείνη την κούρσα, Πίτερ Νόρμαν, είχε στηρίξει και εκείνος την κίνηση των δύο συναθλητών του φορώντας και αυτός μια κονκάρδα του Ολυμπιακού σχεδίου για τα ανθρώπινα δικαιώματα. Εξέφραζε έτσι και τη δυσφορία του για την – τότε- πολιτική της χώρας του με στόχο μια "λευκή" Αυστραλία.</a:t>
            </a:r>
          </a:p>
          <a:p>
            <a:pPr fontAlgn="base"/>
            <a:r>
              <a:rPr lang="el-GR" dirty="0"/>
              <a:t>Στα αξιοσημείωτα είναι και το γεγονός ότι ελάχιστοι θυμούνται ότι σε εκείνον τον τελικό των 200μ. είχε συμβεί κάτι πρωτοφανές. Ο </a:t>
            </a:r>
            <a:r>
              <a:rPr lang="el-GR" dirty="0" err="1"/>
              <a:t>Τόμι</a:t>
            </a:r>
            <a:r>
              <a:rPr lang="el-GR" dirty="0"/>
              <a:t> </a:t>
            </a:r>
            <a:r>
              <a:rPr lang="el-GR" dirty="0" err="1"/>
              <a:t>Σμίθ</a:t>
            </a:r>
            <a:r>
              <a:rPr lang="el-GR" dirty="0"/>
              <a:t> έτρεξε την απόσταση σε 19.83 επίδοση που αποτελούσε παγκόσμιο ρεκόρ και έγινε ο πρώτος αθλητής στην ιστορία που κατέβηκε από τα 20’’ στο διακοσάρι.</a:t>
            </a:r>
          </a:p>
          <a:p>
            <a:endParaRPr lang="el-GR" dirty="0"/>
          </a:p>
        </p:txBody>
      </p:sp>
    </p:spTree>
    <p:extLst>
      <p:ext uri="{BB962C8B-B14F-4D97-AF65-F5344CB8AC3E}">
        <p14:creationId xmlns:p14="http://schemas.microsoft.com/office/powerpoint/2010/main" val="21418213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1071154" y="640080"/>
            <a:ext cx="6688183" cy="5355312"/>
          </a:xfrm>
          <a:prstGeom prst="rect">
            <a:avLst/>
          </a:prstGeom>
        </p:spPr>
        <p:txBody>
          <a:bodyPr wrap="square">
            <a:spAutoFit/>
          </a:bodyPr>
          <a:lstStyle/>
          <a:p>
            <a:pPr fontAlgn="base"/>
            <a:r>
              <a:rPr lang="el-GR" b="1" dirty="0"/>
              <a:t>2000, Σίδνεϊ: Ο άνθρωπος που έγραψε ιστορία κάνοντας το χειρότερο χρόνο</a:t>
            </a:r>
          </a:p>
          <a:p>
            <a:pPr fontAlgn="base"/>
            <a:r>
              <a:rPr lang="el-GR" dirty="0"/>
              <a:t>Λίγους μήνες πριν τους Αγώνες στο Σίδνεϊ άρχισε να κολυμπάει, ενώ στην Αυστραλία συνάντησε για πρώτη φορά στη ζωή του 50άρα πισίνα. Κάτι που μοιάζει απόλυτα φυσιολογικό αφού τέτοια εγκατάσταση δεν υπήρχε στη Ισημερινή Γουινέα από όπου και κατάγεται. Ο </a:t>
            </a:r>
            <a:r>
              <a:rPr lang="el-GR" dirty="0" err="1"/>
              <a:t>Έρικ</a:t>
            </a:r>
            <a:r>
              <a:rPr lang="el-GR" dirty="0"/>
              <a:t> Μουσαμπάνι κατάφερε να μείνει όμως στην ιστορία των Αγώνων κερδίζοντας το πιο ζεστό χειροκρότημα των θεατών.</a:t>
            </a:r>
          </a:p>
          <a:p>
            <a:pPr fontAlgn="base"/>
            <a:r>
              <a:rPr lang="el-GR" dirty="0"/>
              <a:t>Νίκησε τους αντιπάλους του στον προκριματικό χωρίς ιδιαίτερη προσπάθεια αφού εκείνοι ακυρώθηκαν. Στη συνέχεια τα έδωσε όλα στην πιο αργή κούρσα που έχουν παρακολουθήσει ποτέ οι θεατές των Ολυμπιακών Αγώνων, αλλά αυτό ήταν κάτι που ελάχιστα απασχολούσε τόσο όσους ήταν στην κερκίδα όσο και τον Μουσαμπάνι. Το 1:52.72 ήταν υπερδιπλάσιο των χρόνων που σημειώθηκαν στις άλλες κούρσες αλλά κανένας από τους διαγωνιζόμενους δεν κέρδισε τόσο ζεστό χειροκρότημα.</a:t>
            </a:r>
          </a:p>
        </p:txBody>
      </p:sp>
    </p:spTree>
    <p:extLst>
      <p:ext uri="{BB962C8B-B14F-4D97-AF65-F5344CB8AC3E}">
        <p14:creationId xmlns:p14="http://schemas.microsoft.com/office/powerpoint/2010/main" val="38091643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2">
    <p:spTree>
      <p:nvGrpSpPr>
        <p:cNvPr id="1" name=""/>
        <p:cNvGrpSpPr/>
        <p:nvPr/>
      </p:nvGrpSpPr>
      <p:grpSpPr>
        <a:xfrm>
          <a:off x="0" y="0"/>
          <a:ext cx="0" cy="0"/>
          <a:chOff x="0" y="0"/>
          <a:chExt cx="0" cy="0"/>
        </a:xfrm>
      </p:grpSpPr>
      <p:sp>
        <p:nvSpPr>
          <p:cNvPr id="2" name="Τίτλος 1"/>
          <p:cNvSpPr txBox="1">
            <a:spLocks noGrp="1"/>
          </p:cNvSpPr>
          <p:nvPr>
            <p:ph type="title"/>
          </p:nvPr>
        </p:nvSpPr>
        <p:spPr/>
        <p:txBody>
          <a:bodyPr/>
          <a:lstStyle/>
          <a:p>
            <a:pPr lvl="0"/>
            <a:r>
              <a:rPr lang="en-US" dirty="0"/>
              <a:t> </a:t>
            </a:r>
            <a:endParaRPr lang="el-GR" dirty="0"/>
          </a:p>
        </p:txBody>
      </p:sp>
      <p:pic>
        <p:nvPicPr>
          <p:cNvPr id="3" name="Θέση περιεχομένου 3"/>
          <p:cNvPicPr>
            <a:picLocks noGrp="1" noChangeAspect="1"/>
          </p:cNvPicPr>
          <p:nvPr>
            <p:ph idx="1"/>
          </p:nvPr>
        </p:nvPicPr>
        <p:blipFill>
          <a:blip r:embed="rId2"/>
          <a:stretch>
            <a:fillRect/>
          </a:stretch>
        </p:blipFill>
        <p:spPr>
          <a:xfrm>
            <a:off x="398576" y="1964131"/>
            <a:ext cx="3546247" cy="2702462"/>
          </a:xfrm>
        </p:spPr>
      </p:pic>
      <p:sp>
        <p:nvSpPr>
          <p:cNvPr id="4" name="Ορθογώνιο 3"/>
          <p:cNvSpPr/>
          <p:nvPr/>
        </p:nvSpPr>
        <p:spPr>
          <a:xfrm>
            <a:off x="4256690" y="2380139"/>
            <a:ext cx="4536425" cy="2286454"/>
          </a:xfrm>
          <a:prstGeom prst="rect">
            <a:avLst/>
          </a:prstGeom>
        </p:spPr>
        <p:txBody>
          <a:bodyPr wrap="square">
            <a:spAutoFit/>
          </a:bodyPr>
          <a:lstStyle/>
          <a:p>
            <a:r>
              <a:rPr lang="el-GR" dirty="0" smtClean="0"/>
              <a:t> Η εργασία αυτή έχει κύριο θέμα τους Σύγχρονους Ολυμπιακούς Αγώνες και έχει γραφεί με σκοπό την πλήρη ενημέρωση των μαθητών για αυτό το σημαντικό γεγονός, το οποίο έχει τις ρίζες του στην Ελλάδα και δεν δέχεται τον απαραίτητο σεβασμό, αλλοιώνοντας την αξία του.</a:t>
            </a:r>
            <a:endParaRPr lang="el-GR"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400176" y="764373"/>
            <a:ext cx="6381750" cy="1293028"/>
          </a:xfrm>
        </p:spPr>
        <p:txBody>
          <a:bodyPr>
            <a:normAutofit/>
          </a:bodyPr>
          <a:lstStyle/>
          <a:p>
            <a:pPr algn="ctr"/>
            <a:r>
              <a:rPr lang="el-GR" sz="3200" u="sng" dirty="0" smtClean="0"/>
              <a:t>Η πρώτη συμμέτοχη των </a:t>
            </a:r>
            <a:r>
              <a:rPr lang="el-GR" sz="3200" u="sng" dirty="0" smtClean="0"/>
              <a:t>ν</a:t>
            </a:r>
            <a:r>
              <a:rPr lang="en-US" sz="3200" u="sng" dirty="0" smtClean="0"/>
              <a:t>E</a:t>
            </a:r>
            <a:r>
              <a:rPr lang="el-GR" sz="3200" u="sng" dirty="0" smtClean="0"/>
              <a:t>ων</a:t>
            </a:r>
            <a:endParaRPr lang="el-GR" sz="3200" u="sng" dirty="0"/>
          </a:p>
        </p:txBody>
      </p:sp>
      <p:sp>
        <p:nvSpPr>
          <p:cNvPr id="3" name="Θέση περιεχομένου 2"/>
          <p:cNvSpPr>
            <a:spLocks noGrp="1"/>
          </p:cNvSpPr>
          <p:nvPr>
            <p:ph idx="1"/>
          </p:nvPr>
        </p:nvSpPr>
        <p:spPr/>
        <p:txBody>
          <a:bodyPr numCol="2">
            <a:normAutofit/>
          </a:bodyPr>
          <a:lstStyle/>
          <a:p>
            <a:pPr marL="0" indent="0">
              <a:buNone/>
            </a:pPr>
            <a:endParaRPr lang="el-GR" sz="1400" dirty="0" smtClean="0"/>
          </a:p>
          <a:p>
            <a:pPr marL="0" indent="0">
              <a:buNone/>
            </a:pPr>
            <a:r>
              <a:rPr lang="el-GR" sz="1400" dirty="0" smtClean="0"/>
              <a:t> </a:t>
            </a:r>
            <a:r>
              <a:rPr lang="el-GR" sz="1200" dirty="0"/>
              <a:t>Νέων για αθλητές και αθλήτριες από 14 ως 18 ετών ξεκίνησε από το 2010. Οι Αγώνες Νέων έχουν αρκετά κοινά στοιχεία στο αγωνιστικό και τελετουργικό μέρος με τους Θερινούς και Χειμερινούς Ολυμπιακούς Αγώνες. Στο πρόγραμμα περιλαμβάνονται τα ίδια αθλήματα αλλά τα αγωνίσματά τους είναι προσαρμοσμένα στις ηλικίες των αθλητών. Σε ορισμένα ομαδικά αγωνίσματα (π.χ. ομαδικό μοντέρνου πεντάθλου, ομαδικό τοξοβολίας, διπλό τένις) προβλέπεται η δημιουργία ηπειρωτικών αντί εθνικών ομάδων, με αθλητές από διαφορετικές χώρες. Επίσης, δεν ανακρούονται οι εθνικοί ύμνοι των χωρών των νικητών, ούτε γίνεται έπαρση σημαιών. Κατά τα άλλα υπάρχει το τελετουργικό με τη φλόγα, η τελετή έναρξης στην οποία η </a:t>
            </a:r>
            <a:r>
              <a:rPr lang="el-GR" sz="1200" dirty="0" smtClean="0"/>
              <a:t>Ελλάδα</a:t>
            </a:r>
            <a:r>
              <a:rPr lang="el-GR" sz="1200" dirty="0"/>
              <a:t> παρελαύνει πρώτη τιμής ένεκεν, η τελετή λήξης, το ολυμπιακό χωριό, η απονομή χρυσών, ασημένιων και χάλκινων μεταλλίων κλπ</a:t>
            </a:r>
            <a:r>
              <a:rPr lang="el-GR" sz="1200" dirty="0" smtClean="0"/>
              <a:t>. </a:t>
            </a:r>
            <a:endParaRPr lang="el-GR" sz="1200"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2552701"/>
            <a:ext cx="3305175" cy="300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5194058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638300" y="764373"/>
            <a:ext cx="6105525" cy="1293028"/>
          </a:xfrm>
        </p:spPr>
        <p:txBody>
          <a:bodyPr>
            <a:normAutofit/>
          </a:bodyPr>
          <a:lstStyle/>
          <a:p>
            <a:pPr algn="ctr"/>
            <a:r>
              <a:rPr lang="el-GR" sz="3200" u="sng" dirty="0" smtClean="0"/>
              <a:t>Οι χειμερινοί ολυμπιακοί αγώνεΣ</a:t>
            </a:r>
            <a:endParaRPr lang="el-GR" sz="3200" u="sng" dirty="0"/>
          </a:p>
        </p:txBody>
      </p:sp>
      <p:sp>
        <p:nvSpPr>
          <p:cNvPr id="3" name="Θέση περιεχομένου 2"/>
          <p:cNvSpPr>
            <a:spLocks noGrp="1"/>
          </p:cNvSpPr>
          <p:nvPr>
            <p:ph idx="1"/>
          </p:nvPr>
        </p:nvSpPr>
        <p:spPr/>
        <p:txBody>
          <a:bodyPr numCol="2">
            <a:normAutofit/>
          </a:bodyPr>
          <a:lstStyle/>
          <a:p>
            <a:pPr marL="0" indent="0">
              <a:buNone/>
            </a:pPr>
            <a:endParaRPr lang="el-GR" sz="1200" dirty="0"/>
          </a:p>
          <a:p>
            <a:pPr marL="0" indent="0">
              <a:buNone/>
            </a:pPr>
            <a:r>
              <a:rPr lang="el-GR" sz="1200" dirty="0" smtClean="0"/>
              <a:t> </a:t>
            </a:r>
            <a:r>
              <a:rPr lang="el-GR" sz="1200" dirty="0"/>
              <a:t>Στους χειμερινούς Ολυμπιακούς υπάρχουν 7 αθλήματα, ή 15 εάν καταμετρήσουμε τα αθλήματα που υπάρχουν σε γενικές κατηγορίες όπως </a:t>
            </a:r>
            <a:r>
              <a:rPr lang="el-GR" sz="1200" u="sng" dirty="0" err="1">
                <a:hlinkClick r:id="rId2" tooltip="Skiing (δεν έχει γραφτεί ακόμα)"/>
              </a:rPr>
              <a:t>skiing</a:t>
            </a:r>
            <a:r>
              <a:rPr lang="el-GR" sz="1200" dirty="0"/>
              <a:t> και </a:t>
            </a:r>
            <a:r>
              <a:rPr lang="el-GR" sz="1200" u="sng" dirty="0">
                <a:hlinkClick r:id="rId3" tooltip="Πατινάζ"/>
              </a:rPr>
              <a:t>πατινάζ</a:t>
            </a:r>
            <a:r>
              <a:rPr lang="el-GR" sz="1200" dirty="0"/>
              <a:t>. Από αυτά τα </a:t>
            </a:r>
            <a:r>
              <a:rPr lang="el-GR" sz="1200" u="sng" dirty="0" err="1">
                <a:hlinkClick r:id="rId4" tooltip="Cross-country skiing (δεν έχει γραφτεί ακόμα)"/>
              </a:rPr>
              <a:t>Cross</a:t>
            </a:r>
            <a:r>
              <a:rPr lang="el-GR" sz="1200" u="sng" dirty="0">
                <a:hlinkClick r:id="rId4" tooltip="Cross-country skiing (δεν έχει γραφτεί ακόμα)"/>
              </a:rPr>
              <a:t>-</a:t>
            </a:r>
            <a:r>
              <a:rPr lang="el-GR" sz="1200" u="sng" dirty="0" err="1">
                <a:hlinkClick r:id="rId4" tooltip="Cross-country skiing (δεν έχει γραφτεί ακόμα)"/>
              </a:rPr>
              <a:t>country</a:t>
            </a:r>
            <a:r>
              <a:rPr lang="el-GR" sz="1200" u="sng" dirty="0">
                <a:hlinkClick r:id="rId4" tooltip="Cross-country skiing (δεν έχει γραφτεί ακόμα)"/>
              </a:rPr>
              <a:t> </a:t>
            </a:r>
            <a:r>
              <a:rPr lang="el-GR" sz="1200" u="sng" dirty="0" err="1">
                <a:hlinkClick r:id="rId4" tooltip="Cross-country skiing (δεν έχει γραφτεί ακόμα)"/>
              </a:rPr>
              <a:t>skiing</a:t>
            </a:r>
            <a:r>
              <a:rPr lang="el-GR" sz="1200" dirty="0"/>
              <a:t>, </a:t>
            </a:r>
            <a:r>
              <a:rPr lang="el-GR" sz="1200" u="sng" dirty="0">
                <a:hlinkClick r:id="rId5" tooltip="Καλλιτεχνικό πατινάζ"/>
              </a:rPr>
              <a:t>Καλλιτεχνικό πατινάζ</a:t>
            </a:r>
            <a:r>
              <a:rPr lang="el-GR" sz="1200" dirty="0"/>
              <a:t>, </a:t>
            </a:r>
            <a:r>
              <a:rPr lang="el-GR" sz="1200" u="sng" dirty="0">
                <a:hlinkClick r:id="rId6" tooltip="Χόκεϋ επί πάγου"/>
              </a:rPr>
              <a:t>χόκεϋ επί πάγου</a:t>
            </a:r>
            <a:r>
              <a:rPr lang="el-GR" sz="1200" dirty="0"/>
              <a:t>, </a:t>
            </a:r>
            <a:r>
              <a:rPr lang="el-GR" sz="1200" u="sng" dirty="0" err="1">
                <a:hlinkClick r:id="rId7" tooltip="Nordic combined (δεν έχει γραφτεί ακόμα)"/>
              </a:rPr>
              <a:t>Nordic</a:t>
            </a:r>
            <a:r>
              <a:rPr lang="el-GR" sz="1200" u="sng" dirty="0">
                <a:hlinkClick r:id="rId7" tooltip="Nordic combined (δεν έχει γραφτεί ακόμα)"/>
              </a:rPr>
              <a:t> </a:t>
            </a:r>
            <a:r>
              <a:rPr lang="el-GR" sz="1200" u="sng" dirty="0" err="1">
                <a:hlinkClick r:id="rId7" tooltip="Nordic combined (δεν έχει γραφτεί ακόμα)"/>
              </a:rPr>
              <a:t>combined</a:t>
            </a:r>
            <a:r>
              <a:rPr lang="el-GR" sz="1200" dirty="0"/>
              <a:t>, </a:t>
            </a:r>
            <a:r>
              <a:rPr lang="el-GR" sz="1200" u="sng" dirty="0" err="1">
                <a:hlinkClick r:id="rId8" tooltip="Ski jumping (δεν έχει γραφτεί ακόμα)"/>
              </a:rPr>
              <a:t>ski</a:t>
            </a:r>
            <a:r>
              <a:rPr lang="el-GR" sz="1200" u="sng" dirty="0">
                <a:hlinkClick r:id="rId8" tooltip="Ski jumping (δεν έχει γραφτεί ακόμα)"/>
              </a:rPr>
              <a:t> </a:t>
            </a:r>
            <a:r>
              <a:rPr lang="el-GR" sz="1200" u="sng" dirty="0" err="1">
                <a:hlinkClick r:id="rId8" tooltip="Ski jumping (δεν έχει γραφτεί ακόμα)"/>
              </a:rPr>
              <a:t>jumping</a:t>
            </a:r>
            <a:r>
              <a:rPr lang="el-GR" sz="1200" dirty="0"/>
              <a:t> και </a:t>
            </a:r>
            <a:r>
              <a:rPr lang="el-GR" sz="1200" u="sng" dirty="0" err="1">
                <a:hlinkClick r:id="rId9" tooltip="Speed skating (δεν έχει γραφτεί ακόμα)"/>
              </a:rPr>
              <a:t>speed</a:t>
            </a:r>
            <a:r>
              <a:rPr lang="el-GR" sz="1200" u="sng" dirty="0">
                <a:hlinkClick r:id="rId9" tooltip="Speed skating (δεν έχει γραφτεί ακόμα)"/>
              </a:rPr>
              <a:t> </a:t>
            </a:r>
            <a:r>
              <a:rPr lang="el-GR" sz="1200" u="sng" dirty="0" err="1">
                <a:hlinkClick r:id="rId9" tooltip="Speed skating (δεν έχει γραφτεί ακόμα)"/>
              </a:rPr>
              <a:t>skating</a:t>
            </a:r>
            <a:r>
              <a:rPr lang="el-GR" sz="1200" dirty="0"/>
              <a:t> έχουν διεξαχθεί σε όλους τους χειμερινούς Ολυμπιακούς. Επίσης το Καλλιτεχνικό πατινάζ και το χόκεϋ επί πάγου διεξήχθησαν σαν μέρος των θερινών Ολυμπιακών πριν ακόμα καθιερωθούν οι χειμερινοί Ολυμπιακοί</a:t>
            </a:r>
            <a:r>
              <a:rPr lang="el-GR" sz="1200" dirty="0" smtClean="0"/>
              <a:t>.</a:t>
            </a:r>
          </a:p>
          <a:p>
            <a:pPr marL="0" indent="0">
              <a:buNone/>
            </a:pPr>
            <a:endParaRPr lang="el-GR" sz="1200" dirty="0" smtClean="0"/>
          </a:p>
          <a:p>
            <a:pPr marL="0" indent="0">
              <a:buNone/>
            </a:pPr>
            <a:endParaRPr lang="el-GR" sz="1200" dirty="0"/>
          </a:p>
        </p:txBody>
      </p:sp>
      <p:pic>
        <p:nvPicPr>
          <p:cNvPr id="4098"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638675" y="2468334"/>
            <a:ext cx="4038600" cy="3837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76275" y="4476751"/>
            <a:ext cx="3714749" cy="1828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981315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p:txBody>
          <a:bodyPr/>
          <a:lstStyle/>
          <a:p>
            <a:endParaRPr lang="el-GR"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141" y="535575"/>
            <a:ext cx="7889967" cy="5917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633179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4">
    <p:spTree>
      <p:nvGrpSpPr>
        <p:cNvPr id="1" name=""/>
        <p:cNvGrpSpPr/>
        <p:nvPr/>
      </p:nvGrpSpPr>
      <p:grpSpPr>
        <a:xfrm>
          <a:off x="0" y="0"/>
          <a:ext cx="0" cy="0"/>
          <a:chOff x="0" y="0"/>
          <a:chExt cx="0" cy="0"/>
        </a:xfrm>
      </p:grpSpPr>
      <p:sp>
        <p:nvSpPr>
          <p:cNvPr id="2" name="Τίτλος 1"/>
          <p:cNvSpPr txBox="1">
            <a:spLocks noGrp="1"/>
          </p:cNvSpPr>
          <p:nvPr>
            <p:ph type="title"/>
          </p:nvPr>
        </p:nvSpPr>
        <p:spPr>
          <a:xfrm>
            <a:off x="1659321" y="795904"/>
            <a:ext cx="6377940" cy="1293028"/>
          </a:xfrm>
        </p:spPr>
        <p:txBody>
          <a:bodyPr>
            <a:normAutofit/>
          </a:bodyPr>
          <a:lstStyle/>
          <a:p>
            <a:pPr algn="ctr"/>
            <a:r>
              <a:rPr lang="el-GR" sz="3200" u="sng" dirty="0" smtClean="0"/>
              <a:t>Συμβολο ολυμπιακων αγωνων</a:t>
            </a:r>
            <a:endParaRPr lang="el-GR" sz="3200" u="sng" dirty="0"/>
          </a:p>
        </p:txBody>
      </p:sp>
      <p:sp>
        <p:nvSpPr>
          <p:cNvPr id="3" name="Θέση περιεχομένου 2"/>
          <p:cNvSpPr txBox="1">
            <a:spLocks noGrp="1"/>
          </p:cNvSpPr>
          <p:nvPr>
            <p:ph idx="1"/>
          </p:nvPr>
        </p:nvSpPr>
        <p:spPr/>
        <p:txBody>
          <a:bodyPr>
            <a:normAutofit fontScale="70000" lnSpcReduction="20000"/>
          </a:bodyPr>
          <a:lstStyle/>
          <a:p>
            <a:pPr marL="0" indent="0">
              <a:buNone/>
            </a:pPr>
            <a:r>
              <a:rPr lang="el-GR" dirty="0"/>
              <a:t>                                  </a:t>
            </a:r>
            <a:endParaRPr lang="el-GR" dirty="0" smtClean="0"/>
          </a:p>
          <a:p>
            <a:pPr marL="0" indent="0">
              <a:buNone/>
            </a:pPr>
            <a:endParaRPr lang="el-GR" dirty="0"/>
          </a:p>
          <a:p>
            <a:pPr marL="0" indent="0">
              <a:buNone/>
            </a:pPr>
            <a:endParaRPr lang="el-GR" dirty="0" smtClean="0"/>
          </a:p>
          <a:p>
            <a:pPr marL="0" indent="0">
              <a:buNone/>
            </a:pPr>
            <a:endParaRPr lang="el-GR" dirty="0"/>
          </a:p>
          <a:p>
            <a:pPr marL="0" indent="0">
              <a:buNone/>
            </a:pPr>
            <a:endParaRPr lang="el-GR" dirty="0" smtClean="0"/>
          </a:p>
          <a:p>
            <a:pPr marL="0" indent="0" algn="ctr">
              <a:buNone/>
            </a:pPr>
            <a:endParaRPr lang="el-GR" sz="2000" dirty="0" smtClean="0"/>
          </a:p>
          <a:p>
            <a:pPr marL="0" indent="0" algn="ctr">
              <a:buNone/>
            </a:pPr>
            <a:r>
              <a:rPr lang="el-GR" sz="2000" dirty="0" smtClean="0"/>
              <a:t>Το </a:t>
            </a:r>
            <a:r>
              <a:rPr lang="el-GR" sz="2000" dirty="0"/>
              <a:t>σύμβολο των Αγώνων σχεδιάστηκε το 1912 από τον Βαρόνο Πιέρ ντε Κουμπερτέν, συνιδρυτή των σύγχρονων Ολυμπιακών Αγώνων.</a:t>
            </a:r>
          </a:p>
          <a:p>
            <a:pPr marL="0" indent="0" algn="ctr">
              <a:buNone/>
            </a:pPr>
            <a:r>
              <a:rPr lang="el-GR" sz="2000" dirty="0" smtClean="0"/>
              <a:t> </a:t>
            </a:r>
            <a:r>
              <a:rPr lang="el-GR" sz="2000" dirty="0"/>
              <a:t>Σύμφωνα με τον Κουμπερτέν, οι πέντε κύκλοι χρώματος μπλε, μαύρου, κόκκινου, </a:t>
            </a:r>
            <a:r>
              <a:rPr lang="el-GR" sz="2000" dirty="0" smtClean="0"/>
              <a:t>κίτρινου </a:t>
            </a:r>
            <a:r>
              <a:rPr lang="el-GR" sz="2000" dirty="0"/>
              <a:t>και πράσινου σε λευκό φόντο, συμβόλιζαν τα χρώματα των σημαιών όλων των χωρών που συμμετείχαν στους Αγώνες εκείνη την εποχή. Η ιδέα του προέρχεται από τις διδαχές του διάσημου Ελβετού ψυχίατρου Καρλ Γιούνγκ, ο οποίος θεωρούσε τον κύκλο ως σύμβολο της συνέχειας και του ανθρώπινου είδους. Η Διεθνής Ολυμπιακή Επιτροπή αργότερα ενέκρινε το σύμβολο και την Ολυμπιακή σημαία, που έκαναν την εμφάνισή τους για πρώτη φορά στους Αγώνες της Αμβέρσας το 1920.</a:t>
            </a:r>
          </a:p>
          <a:p>
            <a:pPr marL="0" indent="0" algn="ctr">
              <a:buNone/>
            </a:pPr>
            <a:r>
              <a:rPr lang="el-GR" sz="2000" dirty="0"/>
              <a:t>Σήμερα, η επίσημη τοποθέτηση της ΔΟΕ αναφέρει ότι οι πέντε κύκλοι συμβολίζουν την παγκοσμιότητα του Ολυμπιακού κινήματος, μέσω της «ένωσης των πέντε ηπείρων», χωρίς όμως να συνδέει το χρώμα συγκεκριμένου κύκλου με συγκεκριμένη ήπειρο. </a:t>
            </a:r>
          </a:p>
          <a:p>
            <a:pPr marL="0" indent="0">
              <a:buNone/>
            </a:pPr>
            <a:endParaRPr lang="el-GR" sz="2000" dirty="0" smtClean="0"/>
          </a:p>
        </p:txBody>
      </p:sp>
      <p:pic>
        <p:nvPicPr>
          <p:cNvPr id="6" name="Εικόνα 5"/>
          <p:cNvPicPr>
            <a:picLocks noChangeAspect="1"/>
          </p:cNvPicPr>
          <p:nvPr/>
        </p:nvPicPr>
        <p:blipFill>
          <a:blip r:embed="rId2"/>
          <a:stretch>
            <a:fillRect/>
          </a:stretch>
        </p:blipFill>
        <p:spPr>
          <a:xfrm>
            <a:off x="3918454" y="2265505"/>
            <a:ext cx="1733550" cy="142875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971550" y="745323"/>
            <a:ext cx="7301865" cy="1293028"/>
          </a:xfrm>
        </p:spPr>
        <p:txBody>
          <a:bodyPr>
            <a:normAutofit/>
          </a:bodyPr>
          <a:lstStyle/>
          <a:p>
            <a:pPr algn="ctr"/>
            <a:r>
              <a:rPr lang="el-GR" sz="3200" u="sng" dirty="0" smtClean="0"/>
              <a:t>Ολυμπιακόσ ύμνοσ</a:t>
            </a:r>
            <a:endParaRPr lang="el-GR" sz="3200" u="sng" dirty="0"/>
          </a:p>
        </p:txBody>
      </p:sp>
      <p:sp>
        <p:nvSpPr>
          <p:cNvPr id="3" name="Θέση περιεχομένου 2"/>
          <p:cNvSpPr>
            <a:spLocks noGrp="1"/>
          </p:cNvSpPr>
          <p:nvPr>
            <p:ph idx="1"/>
          </p:nvPr>
        </p:nvSpPr>
        <p:spPr/>
        <p:txBody>
          <a:bodyPr>
            <a:normAutofit/>
          </a:bodyPr>
          <a:lstStyle/>
          <a:p>
            <a:pPr marL="0" indent="0" algn="ctr">
              <a:buNone/>
            </a:pPr>
            <a:r>
              <a:rPr lang="el-GR" sz="1400" dirty="0"/>
              <a:t>Ο Ολυμπιακός Ύμνος είναι μια μουσική σύνθεση που συντέθηκε για τους πρώτους σύγχρονους Ολυμπιακούς Αγώνες της Αθήνας το 1896 από τον Κερκυραίο συνθέτη Σπύρο Σαμάρα σε ποίηση και στίχους του Κωστή </a:t>
            </a:r>
            <a:r>
              <a:rPr lang="el-GR" sz="1400" dirty="0" smtClean="0"/>
              <a:t>Παλαμά. Γράφτηκε </a:t>
            </a:r>
            <a:r>
              <a:rPr lang="el-GR" sz="1400" dirty="0"/>
              <a:t>ένα χρόνο νωρίτερα και ακούστηκε για πρώτη φορά τον Ιανουάριο του 1896 στο Φιλολογικό Σύλλογο "Παρνασσός". </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4900" y="3228975"/>
            <a:ext cx="6991350" cy="293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715695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247775" y="764373"/>
            <a:ext cx="6686549" cy="1293028"/>
          </a:xfrm>
        </p:spPr>
        <p:txBody>
          <a:bodyPr>
            <a:normAutofit/>
          </a:bodyPr>
          <a:lstStyle/>
          <a:p>
            <a:pPr algn="ctr"/>
            <a:r>
              <a:rPr lang="el-GR" sz="3200" u="sng" dirty="0" smtClean="0"/>
              <a:t>Πρώτοι σύγχρονοι ολυμπιακοί </a:t>
            </a:r>
            <a:r>
              <a:rPr lang="el-GR" sz="3200" u="sng" dirty="0" err="1" smtClean="0"/>
              <a:t>αγώνεσ</a:t>
            </a:r>
            <a:endParaRPr lang="el-GR" sz="3200" u="sng" dirty="0"/>
          </a:p>
        </p:txBody>
      </p:sp>
      <p:sp>
        <p:nvSpPr>
          <p:cNvPr id="3" name="Θέση περιεχομένου 2"/>
          <p:cNvSpPr>
            <a:spLocks noGrp="1"/>
          </p:cNvSpPr>
          <p:nvPr>
            <p:ph idx="1"/>
          </p:nvPr>
        </p:nvSpPr>
        <p:spPr>
          <a:xfrm>
            <a:off x="594359" y="2200274"/>
            <a:ext cx="7968615" cy="4063365"/>
          </a:xfrm>
        </p:spPr>
        <p:txBody>
          <a:bodyPr numCol="2"/>
          <a:lstStyle/>
          <a:p>
            <a:r>
              <a:rPr lang="el-GR" sz="1200" dirty="0"/>
              <a:t> Το 1894 σε συνέδριο που οργάνωσε ο βαρόνος Πιερ ντε Κουμπερτέν στο Παρίσι ιδρύθηκε η Διεθνής Ολυμπιακή Επιτροπή και αποφασίστηκε η αναβίωση των Ολυμπιακών αγώνων. Έπειτα από πρόταση του Έλληνα εκπροσώπου Δημητρίου Βικέλα ως τόπος διεξαγωγής των πρώτων Ολυμπιακών Αγώνων ορίστηκε η Αθήνα</a:t>
            </a:r>
            <a:r>
              <a:rPr lang="el-GR" sz="1200" dirty="0" smtClean="0"/>
              <a:t>. </a:t>
            </a:r>
            <a:r>
              <a:rPr lang="el-GR" sz="1200" dirty="0"/>
              <a:t>Στη μικρή και φτωχή τότε Ελλάδα ο ενθουσιασμός για την ανάληψη των Αγώνων έφτασε στα όρια του εθνικού παραληρήματος. Όλοι εργάζονταν για την επιτυχία της διοργάνωσης που τη θεωρούσαν εθνική </a:t>
            </a:r>
            <a:r>
              <a:rPr lang="el-GR" sz="1200" dirty="0" smtClean="0"/>
              <a:t>υπόθεση . Με </a:t>
            </a:r>
            <a:r>
              <a:rPr lang="el-GR" sz="1200" dirty="0"/>
              <a:t>χρήματα που διατέθηκαν από την κληρονομιά του εθνικού ευεργέτη Γεωργίου Αβέρωφ, ξαναχτίστηκε από την αρχή και όλο με μάρμαρο το αρχαίο στάδιο που βρισκόταν στους πρόποδες του Λόφου Αρδηττού, δηλαδή το Παναθηναϊκό Στάδιο</a:t>
            </a:r>
            <a:r>
              <a:rPr lang="el-GR" sz="1200" dirty="0" smtClean="0"/>
              <a:t>! </a:t>
            </a:r>
            <a:r>
              <a:rPr lang="el-GR" sz="1200" dirty="0"/>
              <a:t>Το 1896 στο Παναθηναϊκό Στάδιο έγιναν τα αγωνίσματα του στίβου, η γυμναστική, η άρση βαρών και η πάλη, η τελετή έναρξης και λήξης των Αγώνων, καθώς και ο τερματισμός του </a:t>
            </a:r>
            <a:r>
              <a:rPr lang="el-GR" sz="1200" dirty="0" smtClean="0"/>
              <a:t>Μαραθωνίου. Οι </a:t>
            </a:r>
            <a:r>
              <a:rPr lang="el-GR" sz="1200" dirty="0"/>
              <a:t>αγώνες που κράτησαν δέκα μέρες, αποφασίστηκε να αρχίσουν στις 25 Μαρτίου, ημερομηνία που συνέπιπτε με της εθνική μας επέτειο, ώστε να γιορταστεί μαζί και η επέτειος από τα 75 χρόνια αφότου άρχισε η ελληνική επανάσταση. Η ημερομηνία εκείνη με το καινούριο ημερολόγιο είναι σήμερα η 6η Απριλίου, είναι δηλαδή η ημερομηνία που κάθε χρόνο γιορτάζεται η «Ολυμπιακή ημέρα».</a:t>
            </a:r>
          </a:p>
          <a:p>
            <a:pPr marL="0" indent="0">
              <a:buNone/>
            </a:pPr>
            <a:endParaRPr lang="el-GR" sz="12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52976" y="3286126"/>
            <a:ext cx="3601384" cy="291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040388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609726" y="764373"/>
            <a:ext cx="6134100" cy="1293028"/>
          </a:xfrm>
        </p:spPr>
        <p:txBody>
          <a:bodyPr>
            <a:normAutofit/>
          </a:bodyPr>
          <a:lstStyle/>
          <a:p>
            <a:pPr algn="ctr"/>
            <a:r>
              <a:rPr lang="el-GR" sz="3200" u="sng" dirty="0" smtClean="0"/>
              <a:t>Η συμμετοχή των αθλητών</a:t>
            </a:r>
            <a:endParaRPr lang="el-GR" sz="3200" u="sng" dirty="0"/>
          </a:p>
        </p:txBody>
      </p:sp>
      <p:sp>
        <p:nvSpPr>
          <p:cNvPr id="3" name="Θέση περιεχομένου 2"/>
          <p:cNvSpPr>
            <a:spLocks noGrp="1"/>
          </p:cNvSpPr>
          <p:nvPr>
            <p:ph idx="1"/>
          </p:nvPr>
        </p:nvSpPr>
        <p:spPr/>
        <p:txBody>
          <a:bodyPr numCol="2">
            <a:normAutofit/>
          </a:bodyPr>
          <a:lstStyle/>
          <a:p>
            <a:pPr marL="0" indent="0">
              <a:buNone/>
            </a:pPr>
            <a:endParaRPr lang="el-GR" dirty="0"/>
          </a:p>
          <a:p>
            <a:pPr marL="0" indent="0">
              <a:buNone/>
            </a:pPr>
            <a:r>
              <a:rPr lang="el-GR" sz="1200" dirty="0" smtClean="0"/>
              <a:t>    </a:t>
            </a:r>
          </a:p>
          <a:p>
            <a:pPr marL="0" indent="0" algn="ctr">
              <a:buNone/>
            </a:pPr>
            <a:endParaRPr lang="el-GR" sz="1200" dirty="0"/>
          </a:p>
          <a:p>
            <a:pPr marL="0" indent="0" algn="ctr">
              <a:buNone/>
            </a:pPr>
            <a:r>
              <a:rPr lang="el-GR" sz="1200" dirty="0" smtClean="0"/>
              <a:t>Στην </a:t>
            </a:r>
            <a:r>
              <a:rPr lang="el-GR" sz="1200" dirty="0"/>
              <a:t>πρώτη αυτή Ολυμπιάδα </a:t>
            </a:r>
            <a:r>
              <a:rPr lang="el-GR" sz="1200" dirty="0" smtClean="0"/>
              <a:t>το 1986 δε </a:t>
            </a:r>
            <a:r>
              <a:rPr lang="el-GR" sz="1200" dirty="0"/>
              <a:t>συμμετείχαν οι χώρες με επίσημες ομάδες. Η συμμετοχή ήταν ελεύθερη και πήραν μέρος αθλητικοί σύλλογοι και άτομα που είχαν φτάσει στην Αθήνα με δικά τους έξοδα. Μάλιστα, πολλοί από αυτούς δεν ήταν ούτε επίσημοι αθλητές, αλλά τους είχε συγκινήσει η ιδέα των Ολυμπιακών Αγώνων. Έγιναν μόνον 43 αγωνίσματα και αυτά μόνον </a:t>
            </a:r>
            <a:r>
              <a:rPr lang="el-GR" sz="1200" dirty="0" smtClean="0"/>
              <a:t>αντρικά.</a:t>
            </a:r>
            <a:endParaRPr lang="el-GR"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68006" y="2581276"/>
            <a:ext cx="3456820" cy="2981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076389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314450" y="573873"/>
            <a:ext cx="6377940" cy="1293028"/>
          </a:xfrm>
        </p:spPr>
        <p:txBody>
          <a:bodyPr>
            <a:normAutofit fontScale="90000"/>
          </a:bodyPr>
          <a:lstStyle/>
          <a:p>
            <a:pPr algn="ctr"/>
            <a:r>
              <a:rPr lang="el-GR" dirty="0" smtClean="0"/>
              <a:t>ΣΗΜΑΝΤΙΚΑ ΓΕΓΟΝΟΤΑ ΤΩΝ ΟΛΥΜΠΙΑΚΩΝ ΑΓΩΝΩΝ</a:t>
            </a:r>
            <a:endParaRPr lang="el-GR"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18458" y="2168434"/>
            <a:ext cx="7680546" cy="4389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67138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 </a:t>
            </a:r>
            <a:endParaRPr lang="el-GR"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11818" y="731520"/>
            <a:ext cx="7918228" cy="57868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140759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 </a:t>
            </a:r>
            <a:endParaRPr lang="el-GR"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66651" y="494462"/>
            <a:ext cx="7315200" cy="6169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34101608"/>
      </p:ext>
    </p:extLst>
  </p:cSld>
  <p:clrMapOvr>
    <a:masterClrMapping/>
  </p:clrMapOvr>
</p:sld>
</file>

<file path=ppt/theme/theme1.xml><?xml version="1.0" encoding="utf-8"?>
<a:theme xmlns:a="http://schemas.openxmlformats.org/drawingml/2006/main" name="Ίχνος ατμού">
  <a:themeElements>
    <a:clrScheme name="Ίχνος ατμού">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Ίχνος ατμού">
      <a:majorFont>
        <a:latin typeface="Century Gothic"/>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Ίχνος ατμού">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Vapor Trail" id="{4FDF2955-7D9C-493C-B9F9-C205151B46CD}" vid="{8F31A783-2159-4870-BC29-2BA7D038EA44}"/>
    </a:ext>
  </a:extLst>
</a:theme>
</file>

<file path=docProps/app.xml><?xml version="1.0" encoding="utf-8"?>
<Properties xmlns="http://schemas.openxmlformats.org/officeDocument/2006/extended-properties" xmlns:vt="http://schemas.openxmlformats.org/officeDocument/2006/docPropsVTypes">
  <Template>TM04033937[[fn=Ίχνος ατμού]]</Template>
  <TotalTime>292</TotalTime>
  <Words>1109</Words>
  <Application>Microsoft Office PowerPoint</Application>
  <PresentationFormat>Προβολή στην οθόνη (4:3)</PresentationFormat>
  <Paragraphs>53</Paragraphs>
  <Slides>22</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22</vt:i4>
      </vt:variant>
    </vt:vector>
  </HeadingPairs>
  <TitlesOfParts>
    <vt:vector size="23" baseType="lpstr">
      <vt:lpstr>Ίχνος ατμού</vt:lpstr>
      <vt:lpstr> </vt:lpstr>
      <vt:lpstr> </vt:lpstr>
      <vt:lpstr>Συμβολο ολυμπιακων αγωνων</vt:lpstr>
      <vt:lpstr>Ολυμπιακόσ ύμνοσ</vt:lpstr>
      <vt:lpstr>Πρώτοι σύγχρονοι ολυμπιακοί αγώνεσ</vt:lpstr>
      <vt:lpstr>Η συμμετοχή των αθλητών</vt:lpstr>
      <vt:lpstr>ΣΗΜΑΝΤΙΚΑ ΓΕΓΟΝΟΤΑ ΤΩΝ ΟΛΥΜΠΙΑΚΩΝ ΑΓΩΝΩΝ</vt:lpstr>
      <vt:lpstr> </vt:lpstr>
      <vt:lpstr> </vt:lpstr>
      <vt:lpstr> </vt:lpstr>
      <vt:lpstr> </vt:lpstr>
      <vt:lpstr> </vt:lpstr>
      <vt:lpstr> </vt:lpstr>
      <vt:lpstr> </vt:lpstr>
      <vt:lpstr> </vt:lpstr>
      <vt:lpstr> </vt:lpstr>
      <vt:lpstr> </vt:lpstr>
      <vt:lpstr>Αθλητεσ που εχουν μεινει στην ιστορια</vt:lpstr>
      <vt:lpstr>Παρουσίαση του PowerPoint</vt:lpstr>
      <vt:lpstr>Η πρώτη συμμέτοχη των νEων</vt:lpstr>
      <vt:lpstr>Οι χειμερινοί ολυμπιακοί αγώνεΣ</vt:lpstr>
      <vt:lpstr>Παρουσίαση του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user 15</dc:creator>
  <cp:lastModifiedBy>Χρήστης των Windows</cp:lastModifiedBy>
  <cp:revision>22</cp:revision>
  <dcterms:created xsi:type="dcterms:W3CDTF">2017-12-01T09:55:50Z</dcterms:created>
  <dcterms:modified xsi:type="dcterms:W3CDTF">2018-05-13T16:55:10Z</dcterms:modified>
</cp:coreProperties>
</file>