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Tahoma"/>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CHm0eWAZwmknP5cunwarzSjQb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Tahoma-regular.fntdata"/><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Tahoma-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showMasterSp="0" type="title">
  <p:cSld name="TITLE">
    <p:spTree>
      <p:nvGrpSpPr>
        <p:cNvPr id="18" name="Shape 18"/>
        <p:cNvGrpSpPr/>
        <p:nvPr/>
      </p:nvGrpSpPr>
      <p:grpSpPr>
        <a:xfrm>
          <a:off x="0" y="0"/>
          <a:ext cx="0" cy="0"/>
          <a:chOff x="0" y="0"/>
          <a:chExt cx="0" cy="0"/>
        </a:xfrm>
      </p:grpSpPr>
      <p:sp>
        <p:nvSpPr>
          <p:cNvPr id="19" name="Google Shape;19;p14"/>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20" name="Google Shape;20;p14"/>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4"/>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4"/>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14"/>
          <p:cNvGrpSpPr/>
          <p:nvPr/>
        </p:nvGrpSpPr>
        <p:grpSpPr>
          <a:xfrm>
            <a:off x="5250180" y="1267730"/>
            <a:ext cx="1691640" cy="615934"/>
            <a:chOff x="5250180" y="1267730"/>
            <a:chExt cx="1691640" cy="615934"/>
          </a:xfrm>
        </p:grpSpPr>
        <p:cxnSp>
          <p:nvCxnSpPr>
            <p:cNvPr id="24" name="Google Shape;24;p14"/>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5" name="Google Shape;25;p14"/>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26" name="Google Shape;26;p14"/>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27" name="Google Shape;27;p14"/>
          <p:cNvSpPr txBox="1"/>
          <p:nvPr>
            <p:ph type="ctrTitle"/>
          </p:nvPr>
        </p:nvSpPr>
        <p:spPr>
          <a:xfrm>
            <a:off x="1629103" y="2244830"/>
            <a:ext cx="8933796" cy="2437232"/>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000"/>
              <a:buFont typeface="Tahoma"/>
              <a:buNone/>
              <a:defRPr b="0" sz="6000" cap="none">
                <a:solidFill>
                  <a:srgbClr val="26262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subTitle"/>
          </p:nvPr>
        </p:nvSpPr>
        <p:spPr>
          <a:xfrm>
            <a:off x="1629101" y="4682062"/>
            <a:ext cx="8936846" cy="457201"/>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0"/>
              </a:spcBef>
              <a:spcAft>
                <a:spcPts val="0"/>
              </a:spcAft>
              <a:buSzPts val="1800"/>
              <a:buNone/>
              <a:defRPr sz="1800">
                <a:solidFill>
                  <a:srgbClr val="0C0C0C"/>
                </a:solidFill>
                <a:latin typeface="Tahoma"/>
                <a:ea typeface="Tahoma"/>
                <a:cs typeface="Tahoma"/>
                <a:sym typeface="Tahoma"/>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9" name="Google Shape;29;p14"/>
          <p:cNvSpPr txBox="1"/>
          <p:nvPr>
            <p:ph idx="10" type="dt"/>
          </p:nvPr>
        </p:nvSpPr>
        <p:spPr>
          <a:xfrm>
            <a:off x="5318760" y="1341256"/>
            <a:ext cx="1554480" cy="48554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1" type="ftr"/>
          </p:nvPr>
        </p:nvSpPr>
        <p:spPr>
          <a:xfrm>
            <a:off x="1629100" y="5177408"/>
            <a:ext cx="5730295"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2" type="sldNum"/>
          </p:nvPr>
        </p:nvSpPr>
        <p:spPr>
          <a:xfrm>
            <a:off x="8606920" y="5177408"/>
            <a:ext cx="1955980"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262626"/>
                </a:solidFill>
                <a:latin typeface="Tahoma"/>
                <a:ea typeface="Tahoma"/>
                <a:cs typeface="Tahoma"/>
                <a:sym typeface="Tahoma"/>
              </a:defRPr>
            </a:lvl1pPr>
            <a:lvl2pPr indent="0" lvl="1" marL="0" algn="r">
              <a:spcBef>
                <a:spcPts val="0"/>
              </a:spcBef>
              <a:buNone/>
              <a:defRPr b="0" i="0" sz="800" u="none" cap="none" strike="noStrike">
                <a:solidFill>
                  <a:srgbClr val="262626"/>
                </a:solidFill>
                <a:latin typeface="Tahoma"/>
                <a:ea typeface="Tahoma"/>
                <a:cs typeface="Tahoma"/>
                <a:sym typeface="Tahoma"/>
              </a:defRPr>
            </a:lvl2pPr>
            <a:lvl3pPr indent="0" lvl="2" marL="0" algn="r">
              <a:spcBef>
                <a:spcPts val="0"/>
              </a:spcBef>
              <a:buNone/>
              <a:defRPr b="0" i="0" sz="800" u="none" cap="none" strike="noStrike">
                <a:solidFill>
                  <a:srgbClr val="262626"/>
                </a:solidFill>
                <a:latin typeface="Tahoma"/>
                <a:ea typeface="Tahoma"/>
                <a:cs typeface="Tahoma"/>
                <a:sym typeface="Tahoma"/>
              </a:defRPr>
            </a:lvl3pPr>
            <a:lvl4pPr indent="0" lvl="3" marL="0" algn="r">
              <a:spcBef>
                <a:spcPts val="0"/>
              </a:spcBef>
              <a:buNone/>
              <a:defRPr b="0" i="0" sz="800" u="none" cap="none" strike="noStrike">
                <a:solidFill>
                  <a:srgbClr val="262626"/>
                </a:solidFill>
                <a:latin typeface="Tahoma"/>
                <a:ea typeface="Tahoma"/>
                <a:cs typeface="Tahoma"/>
                <a:sym typeface="Tahoma"/>
              </a:defRPr>
            </a:lvl4pPr>
            <a:lvl5pPr indent="0" lvl="4" marL="0" algn="r">
              <a:spcBef>
                <a:spcPts val="0"/>
              </a:spcBef>
              <a:buNone/>
              <a:defRPr b="0" i="0" sz="800" u="none" cap="none" strike="noStrike">
                <a:solidFill>
                  <a:srgbClr val="262626"/>
                </a:solidFill>
                <a:latin typeface="Tahoma"/>
                <a:ea typeface="Tahoma"/>
                <a:cs typeface="Tahoma"/>
                <a:sym typeface="Tahoma"/>
              </a:defRPr>
            </a:lvl5pPr>
            <a:lvl6pPr indent="0" lvl="5" marL="0" algn="r">
              <a:spcBef>
                <a:spcPts val="0"/>
              </a:spcBef>
              <a:buNone/>
              <a:defRPr b="0" i="0" sz="800" u="none" cap="none" strike="noStrike">
                <a:solidFill>
                  <a:srgbClr val="262626"/>
                </a:solidFill>
                <a:latin typeface="Tahoma"/>
                <a:ea typeface="Tahoma"/>
                <a:cs typeface="Tahoma"/>
                <a:sym typeface="Tahoma"/>
              </a:defRPr>
            </a:lvl6pPr>
            <a:lvl7pPr indent="0" lvl="6" marL="0" algn="r">
              <a:spcBef>
                <a:spcPts val="0"/>
              </a:spcBef>
              <a:buNone/>
              <a:defRPr b="0" i="0" sz="800" u="none" cap="none" strike="noStrike">
                <a:solidFill>
                  <a:srgbClr val="262626"/>
                </a:solidFill>
                <a:latin typeface="Tahoma"/>
                <a:ea typeface="Tahoma"/>
                <a:cs typeface="Tahoma"/>
                <a:sym typeface="Tahoma"/>
              </a:defRPr>
            </a:lvl7pPr>
            <a:lvl8pPr indent="0" lvl="7" marL="0" algn="r">
              <a:spcBef>
                <a:spcPts val="0"/>
              </a:spcBef>
              <a:buNone/>
              <a:defRPr b="0" i="0" sz="800" u="none" cap="none" strike="noStrike">
                <a:solidFill>
                  <a:srgbClr val="262626"/>
                </a:solidFill>
                <a:latin typeface="Tahoma"/>
                <a:ea typeface="Tahoma"/>
                <a:cs typeface="Tahoma"/>
                <a:sym typeface="Tahoma"/>
              </a:defRPr>
            </a:lvl8pPr>
            <a:lvl9pPr indent="0" lvl="8" marL="0" algn="r">
              <a:spcBef>
                <a:spcPts val="0"/>
              </a:spcBef>
              <a:buNone/>
              <a:defRPr b="0" i="0" sz="800" u="none" cap="none" strike="noStrike">
                <a:solidFill>
                  <a:srgbClr val="262626"/>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95" name="Shape 95"/>
        <p:cNvGrpSpPr/>
        <p:nvPr/>
      </p:nvGrpSpPr>
      <p:grpSpPr>
        <a:xfrm>
          <a:off x="0" y="0"/>
          <a:ext cx="0" cy="0"/>
          <a:chOff x="0" y="0"/>
          <a:chExt cx="0" cy="0"/>
        </a:xfrm>
      </p:grpSpPr>
      <p:sp>
        <p:nvSpPr>
          <p:cNvPr id="96" name="Google Shape;96;p2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3"/>
          <p:cNvSpPr txBox="1"/>
          <p:nvPr>
            <p:ph idx="1" type="body"/>
          </p:nvPr>
        </p:nvSpPr>
        <p:spPr>
          <a:xfrm rot="5400000">
            <a:off x="4171188" y="-1001268"/>
            <a:ext cx="3849624" cy="10058400"/>
          </a:xfrm>
          <a:prstGeom prst="rect">
            <a:avLst/>
          </a:prstGeom>
          <a:noFill/>
          <a:ln>
            <a:noFill/>
          </a:ln>
        </p:spPr>
        <p:txBody>
          <a:bodyPr anchorCtr="0" anchor="t" bIns="45700" lIns="91425" spcFirstLastPara="1" rIns="91425" wrap="square" tIns="45700">
            <a:normAutofit/>
          </a:bodyPr>
          <a:lstStyle>
            <a:lvl1pPr indent="-323850" lvl="0" marL="457200" algn="l">
              <a:lnSpc>
                <a:spcPct val="110000"/>
              </a:lnSpc>
              <a:spcBef>
                <a:spcPts val="900"/>
              </a:spcBef>
              <a:spcAft>
                <a:spcPts val="0"/>
              </a:spcAft>
              <a:buSzPts val="1500"/>
              <a:buChar char="◦"/>
              <a:defRPr>
                <a:latin typeface="Tahoma"/>
                <a:ea typeface="Tahoma"/>
                <a:cs typeface="Tahoma"/>
                <a:sym typeface="Tahoma"/>
              </a:defRPr>
            </a:lvl1pPr>
            <a:lvl2pPr indent="-311150" lvl="1" marL="914400" algn="l">
              <a:lnSpc>
                <a:spcPct val="100000"/>
              </a:lnSpc>
              <a:spcBef>
                <a:spcPts val="500"/>
              </a:spcBef>
              <a:spcAft>
                <a:spcPts val="0"/>
              </a:spcAft>
              <a:buSzPts val="1300"/>
              <a:buChar char="◦"/>
              <a:defRPr>
                <a:latin typeface="Tahoma"/>
                <a:ea typeface="Tahoma"/>
                <a:cs typeface="Tahoma"/>
                <a:sym typeface="Tahoma"/>
              </a:defRPr>
            </a:lvl2pPr>
            <a:lvl3pPr indent="-304800" lvl="2" marL="1371600" algn="l">
              <a:lnSpc>
                <a:spcPct val="100000"/>
              </a:lnSpc>
              <a:spcBef>
                <a:spcPts val="500"/>
              </a:spcBef>
              <a:spcAft>
                <a:spcPts val="0"/>
              </a:spcAft>
              <a:buSzPts val="1200"/>
              <a:buChar char="◦"/>
              <a:defRPr>
                <a:latin typeface="Tahoma"/>
                <a:ea typeface="Tahoma"/>
                <a:cs typeface="Tahoma"/>
                <a:sym typeface="Tahoma"/>
              </a:defRPr>
            </a:lvl3pPr>
            <a:lvl4pPr indent="-304800" lvl="3" marL="1828800" algn="l">
              <a:lnSpc>
                <a:spcPct val="100000"/>
              </a:lnSpc>
              <a:spcBef>
                <a:spcPts val="500"/>
              </a:spcBef>
              <a:spcAft>
                <a:spcPts val="0"/>
              </a:spcAft>
              <a:buSzPts val="1200"/>
              <a:buChar char="◦"/>
              <a:defRPr>
                <a:latin typeface="Tahoma"/>
                <a:ea typeface="Tahoma"/>
                <a:cs typeface="Tahoma"/>
                <a:sym typeface="Tahoma"/>
              </a:defRPr>
            </a:lvl4pPr>
            <a:lvl5pPr indent="-304800" lvl="4" marL="2286000" algn="l">
              <a:lnSpc>
                <a:spcPct val="100000"/>
              </a:lnSpc>
              <a:spcBef>
                <a:spcPts val="500"/>
              </a:spcBef>
              <a:spcAft>
                <a:spcPts val="0"/>
              </a:spcAft>
              <a:buSzPts val="1200"/>
              <a:buChar char="◦"/>
              <a:defRPr>
                <a:latin typeface="Tahoma"/>
                <a:ea typeface="Tahoma"/>
                <a:cs typeface="Tahoma"/>
                <a:sym typeface="Tahoma"/>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8" name="Google Shape;98;p23"/>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3"/>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101" name="Shape 101"/>
        <p:cNvGrpSpPr/>
        <p:nvPr/>
      </p:nvGrpSpPr>
      <p:grpSpPr>
        <a:xfrm>
          <a:off x="0" y="0"/>
          <a:ext cx="0" cy="0"/>
          <a:chOff x="0" y="0"/>
          <a:chExt cx="0" cy="0"/>
        </a:xfrm>
      </p:grpSpPr>
      <p:sp>
        <p:nvSpPr>
          <p:cNvPr id="102" name="Google Shape;102;p24"/>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4"/>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23850" lvl="0" marL="457200" algn="l">
              <a:lnSpc>
                <a:spcPct val="110000"/>
              </a:lnSpc>
              <a:spcBef>
                <a:spcPts val="900"/>
              </a:spcBef>
              <a:spcAft>
                <a:spcPts val="0"/>
              </a:spcAft>
              <a:buSzPts val="1500"/>
              <a:buChar char="◦"/>
              <a:defRPr>
                <a:latin typeface="Tahoma"/>
                <a:ea typeface="Tahoma"/>
                <a:cs typeface="Tahoma"/>
                <a:sym typeface="Tahoma"/>
              </a:defRPr>
            </a:lvl1pPr>
            <a:lvl2pPr indent="-311150" lvl="1" marL="914400" algn="l">
              <a:lnSpc>
                <a:spcPct val="100000"/>
              </a:lnSpc>
              <a:spcBef>
                <a:spcPts val="500"/>
              </a:spcBef>
              <a:spcAft>
                <a:spcPts val="0"/>
              </a:spcAft>
              <a:buSzPts val="1300"/>
              <a:buChar char="◦"/>
              <a:defRPr>
                <a:latin typeface="Tahoma"/>
                <a:ea typeface="Tahoma"/>
                <a:cs typeface="Tahoma"/>
                <a:sym typeface="Tahoma"/>
              </a:defRPr>
            </a:lvl2pPr>
            <a:lvl3pPr indent="-304800" lvl="2" marL="1371600" algn="l">
              <a:lnSpc>
                <a:spcPct val="100000"/>
              </a:lnSpc>
              <a:spcBef>
                <a:spcPts val="500"/>
              </a:spcBef>
              <a:spcAft>
                <a:spcPts val="0"/>
              </a:spcAft>
              <a:buSzPts val="1200"/>
              <a:buChar char="◦"/>
              <a:defRPr>
                <a:latin typeface="Tahoma"/>
                <a:ea typeface="Tahoma"/>
                <a:cs typeface="Tahoma"/>
                <a:sym typeface="Tahoma"/>
              </a:defRPr>
            </a:lvl3pPr>
            <a:lvl4pPr indent="-304800" lvl="3" marL="1828800" algn="l">
              <a:lnSpc>
                <a:spcPct val="100000"/>
              </a:lnSpc>
              <a:spcBef>
                <a:spcPts val="500"/>
              </a:spcBef>
              <a:spcAft>
                <a:spcPts val="0"/>
              </a:spcAft>
              <a:buSzPts val="1200"/>
              <a:buChar char="◦"/>
              <a:defRPr>
                <a:latin typeface="Tahoma"/>
                <a:ea typeface="Tahoma"/>
                <a:cs typeface="Tahoma"/>
                <a:sym typeface="Tahoma"/>
              </a:defRPr>
            </a:lvl4pPr>
            <a:lvl5pPr indent="-304800" lvl="4" marL="2286000" algn="l">
              <a:lnSpc>
                <a:spcPct val="100000"/>
              </a:lnSpc>
              <a:spcBef>
                <a:spcPts val="500"/>
              </a:spcBef>
              <a:spcAft>
                <a:spcPts val="0"/>
              </a:spcAft>
              <a:buSzPts val="1200"/>
              <a:buChar char="◦"/>
              <a:defRPr>
                <a:latin typeface="Tahoma"/>
                <a:ea typeface="Tahoma"/>
                <a:cs typeface="Tahoma"/>
                <a:sym typeface="Tahoma"/>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104" name="Google Shape;104;p24"/>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4"/>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32" name="Shape 32"/>
        <p:cNvGrpSpPr/>
        <p:nvPr/>
      </p:nvGrpSpPr>
      <p:grpSpPr>
        <a:xfrm>
          <a:off x="0" y="0"/>
          <a:ext cx="0" cy="0"/>
          <a:chOff x="0" y="0"/>
          <a:chExt cx="0" cy="0"/>
        </a:xfrm>
      </p:grpSpPr>
      <p:sp>
        <p:nvSpPr>
          <p:cNvPr id="33" name="Google Shape;33;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algn="l">
              <a:lnSpc>
                <a:spcPct val="110000"/>
              </a:lnSpc>
              <a:spcBef>
                <a:spcPts val="900"/>
              </a:spcBef>
              <a:spcAft>
                <a:spcPts val="0"/>
              </a:spcAft>
              <a:buSzPts val="1500"/>
              <a:buChar char="◦"/>
              <a:defRPr>
                <a:latin typeface="Tahoma"/>
                <a:ea typeface="Tahoma"/>
                <a:cs typeface="Tahoma"/>
                <a:sym typeface="Tahoma"/>
              </a:defRPr>
            </a:lvl1pPr>
            <a:lvl2pPr indent="-311150" lvl="1" marL="914400" algn="l">
              <a:lnSpc>
                <a:spcPct val="100000"/>
              </a:lnSpc>
              <a:spcBef>
                <a:spcPts val="500"/>
              </a:spcBef>
              <a:spcAft>
                <a:spcPts val="0"/>
              </a:spcAft>
              <a:buSzPts val="1300"/>
              <a:buChar char="◦"/>
              <a:defRPr>
                <a:latin typeface="Tahoma"/>
                <a:ea typeface="Tahoma"/>
                <a:cs typeface="Tahoma"/>
                <a:sym typeface="Tahoma"/>
              </a:defRPr>
            </a:lvl2pPr>
            <a:lvl3pPr indent="-304800" lvl="2" marL="1371600" algn="l">
              <a:lnSpc>
                <a:spcPct val="100000"/>
              </a:lnSpc>
              <a:spcBef>
                <a:spcPts val="500"/>
              </a:spcBef>
              <a:spcAft>
                <a:spcPts val="0"/>
              </a:spcAft>
              <a:buSzPts val="1200"/>
              <a:buChar char="◦"/>
              <a:defRPr>
                <a:latin typeface="Tahoma"/>
                <a:ea typeface="Tahoma"/>
                <a:cs typeface="Tahoma"/>
                <a:sym typeface="Tahoma"/>
              </a:defRPr>
            </a:lvl3pPr>
            <a:lvl4pPr indent="-304800" lvl="3" marL="1828800" algn="l">
              <a:lnSpc>
                <a:spcPct val="100000"/>
              </a:lnSpc>
              <a:spcBef>
                <a:spcPts val="500"/>
              </a:spcBef>
              <a:spcAft>
                <a:spcPts val="0"/>
              </a:spcAft>
              <a:buSzPts val="1200"/>
              <a:buChar char="◦"/>
              <a:defRPr>
                <a:latin typeface="Tahoma"/>
                <a:ea typeface="Tahoma"/>
                <a:cs typeface="Tahoma"/>
                <a:sym typeface="Tahoma"/>
              </a:defRPr>
            </a:lvl4pPr>
            <a:lvl5pPr indent="-304800" lvl="4" marL="2286000" algn="l">
              <a:lnSpc>
                <a:spcPct val="100000"/>
              </a:lnSpc>
              <a:spcBef>
                <a:spcPts val="500"/>
              </a:spcBef>
              <a:spcAft>
                <a:spcPts val="0"/>
              </a:spcAft>
              <a:buSzPts val="1200"/>
              <a:buChar char="◦"/>
              <a:defRPr>
                <a:latin typeface="Tahoma"/>
                <a:ea typeface="Tahoma"/>
                <a:cs typeface="Tahoma"/>
                <a:sym typeface="Tahoma"/>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5" name="Google Shape;35;p15"/>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3F3F3F"/>
                </a:solidFill>
                <a:latin typeface="Tahoma"/>
                <a:ea typeface="Tahoma"/>
                <a:cs typeface="Tahoma"/>
                <a:sym typeface="Tahoma"/>
              </a:defRPr>
            </a:lvl1pPr>
            <a:lvl2pPr indent="0" lvl="1" marL="0" algn="r">
              <a:spcBef>
                <a:spcPts val="0"/>
              </a:spcBef>
              <a:buNone/>
              <a:defRPr b="0" i="0" sz="800" u="none" cap="none" strike="noStrike">
                <a:solidFill>
                  <a:srgbClr val="3F3F3F"/>
                </a:solidFill>
                <a:latin typeface="Tahoma"/>
                <a:ea typeface="Tahoma"/>
                <a:cs typeface="Tahoma"/>
                <a:sym typeface="Tahoma"/>
              </a:defRPr>
            </a:lvl2pPr>
            <a:lvl3pPr indent="0" lvl="2" marL="0" algn="r">
              <a:spcBef>
                <a:spcPts val="0"/>
              </a:spcBef>
              <a:buNone/>
              <a:defRPr b="0" i="0" sz="800" u="none" cap="none" strike="noStrike">
                <a:solidFill>
                  <a:srgbClr val="3F3F3F"/>
                </a:solidFill>
                <a:latin typeface="Tahoma"/>
                <a:ea typeface="Tahoma"/>
                <a:cs typeface="Tahoma"/>
                <a:sym typeface="Tahoma"/>
              </a:defRPr>
            </a:lvl3pPr>
            <a:lvl4pPr indent="0" lvl="3" marL="0" algn="r">
              <a:spcBef>
                <a:spcPts val="0"/>
              </a:spcBef>
              <a:buNone/>
              <a:defRPr b="0" i="0" sz="800" u="none" cap="none" strike="noStrike">
                <a:solidFill>
                  <a:srgbClr val="3F3F3F"/>
                </a:solidFill>
                <a:latin typeface="Tahoma"/>
                <a:ea typeface="Tahoma"/>
                <a:cs typeface="Tahoma"/>
                <a:sym typeface="Tahoma"/>
              </a:defRPr>
            </a:lvl4pPr>
            <a:lvl5pPr indent="0" lvl="4" marL="0" algn="r">
              <a:spcBef>
                <a:spcPts val="0"/>
              </a:spcBef>
              <a:buNone/>
              <a:defRPr b="0" i="0" sz="800" u="none" cap="none" strike="noStrike">
                <a:solidFill>
                  <a:srgbClr val="3F3F3F"/>
                </a:solidFill>
                <a:latin typeface="Tahoma"/>
                <a:ea typeface="Tahoma"/>
                <a:cs typeface="Tahoma"/>
                <a:sym typeface="Tahoma"/>
              </a:defRPr>
            </a:lvl5pPr>
            <a:lvl6pPr indent="0" lvl="5" marL="0" algn="r">
              <a:spcBef>
                <a:spcPts val="0"/>
              </a:spcBef>
              <a:buNone/>
              <a:defRPr b="0" i="0" sz="800" u="none" cap="none" strike="noStrike">
                <a:solidFill>
                  <a:srgbClr val="3F3F3F"/>
                </a:solidFill>
                <a:latin typeface="Tahoma"/>
                <a:ea typeface="Tahoma"/>
                <a:cs typeface="Tahoma"/>
                <a:sym typeface="Tahoma"/>
              </a:defRPr>
            </a:lvl6pPr>
            <a:lvl7pPr indent="0" lvl="6" marL="0" algn="r">
              <a:spcBef>
                <a:spcPts val="0"/>
              </a:spcBef>
              <a:buNone/>
              <a:defRPr b="0" i="0" sz="800" u="none" cap="none" strike="noStrike">
                <a:solidFill>
                  <a:srgbClr val="3F3F3F"/>
                </a:solidFill>
                <a:latin typeface="Tahoma"/>
                <a:ea typeface="Tahoma"/>
                <a:cs typeface="Tahoma"/>
                <a:sym typeface="Tahoma"/>
              </a:defRPr>
            </a:lvl7pPr>
            <a:lvl8pPr indent="0" lvl="7" marL="0" algn="r">
              <a:spcBef>
                <a:spcPts val="0"/>
              </a:spcBef>
              <a:buNone/>
              <a:defRPr b="0" i="0" sz="800" u="none" cap="none" strike="noStrike">
                <a:solidFill>
                  <a:srgbClr val="3F3F3F"/>
                </a:solidFill>
                <a:latin typeface="Tahoma"/>
                <a:ea typeface="Tahoma"/>
                <a:cs typeface="Tahoma"/>
                <a:sym typeface="Tahoma"/>
              </a:defRPr>
            </a:lvl8pPr>
            <a:lvl9pPr indent="0" lvl="8" marL="0" algn="r">
              <a:spcBef>
                <a:spcPts val="0"/>
              </a:spcBef>
              <a:buNone/>
              <a:defRPr b="0" i="0" sz="800" u="none" cap="none" strike="noStrike">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38" name="Shape 38"/>
        <p:cNvGrpSpPr/>
        <p:nvPr/>
      </p:nvGrpSpPr>
      <p:grpSpPr>
        <a:xfrm>
          <a:off x="0" y="0"/>
          <a:ext cx="0" cy="0"/>
          <a:chOff x="0" y="0"/>
          <a:chExt cx="0" cy="0"/>
        </a:xfrm>
      </p:grpSpPr>
      <p:sp>
        <p:nvSpPr>
          <p:cNvPr id="39" name="Google Shape;39;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6"/>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6"/>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800" u="none" cap="none" strike="noStrike">
                <a:solidFill>
                  <a:srgbClr val="3F3F3F"/>
                </a:solidFill>
                <a:latin typeface="Tahoma"/>
                <a:ea typeface="Tahoma"/>
                <a:cs typeface="Tahoma"/>
                <a:sym typeface="Tahoma"/>
              </a:defRPr>
            </a:lvl1pPr>
            <a:lvl2pPr indent="0" lvl="1" marL="0" algn="r">
              <a:spcBef>
                <a:spcPts val="0"/>
              </a:spcBef>
              <a:buNone/>
              <a:defRPr b="0" i="0" sz="800" u="none" cap="none" strike="noStrike">
                <a:solidFill>
                  <a:srgbClr val="3F3F3F"/>
                </a:solidFill>
                <a:latin typeface="Tahoma"/>
                <a:ea typeface="Tahoma"/>
                <a:cs typeface="Tahoma"/>
                <a:sym typeface="Tahoma"/>
              </a:defRPr>
            </a:lvl2pPr>
            <a:lvl3pPr indent="0" lvl="2" marL="0" algn="r">
              <a:spcBef>
                <a:spcPts val="0"/>
              </a:spcBef>
              <a:buNone/>
              <a:defRPr b="0" i="0" sz="800" u="none" cap="none" strike="noStrike">
                <a:solidFill>
                  <a:srgbClr val="3F3F3F"/>
                </a:solidFill>
                <a:latin typeface="Tahoma"/>
                <a:ea typeface="Tahoma"/>
                <a:cs typeface="Tahoma"/>
                <a:sym typeface="Tahoma"/>
              </a:defRPr>
            </a:lvl3pPr>
            <a:lvl4pPr indent="0" lvl="3" marL="0" algn="r">
              <a:spcBef>
                <a:spcPts val="0"/>
              </a:spcBef>
              <a:buNone/>
              <a:defRPr b="0" i="0" sz="800" u="none" cap="none" strike="noStrike">
                <a:solidFill>
                  <a:srgbClr val="3F3F3F"/>
                </a:solidFill>
                <a:latin typeface="Tahoma"/>
                <a:ea typeface="Tahoma"/>
                <a:cs typeface="Tahoma"/>
                <a:sym typeface="Tahoma"/>
              </a:defRPr>
            </a:lvl4pPr>
            <a:lvl5pPr indent="0" lvl="4" marL="0" algn="r">
              <a:spcBef>
                <a:spcPts val="0"/>
              </a:spcBef>
              <a:buNone/>
              <a:defRPr b="0" i="0" sz="800" u="none" cap="none" strike="noStrike">
                <a:solidFill>
                  <a:srgbClr val="3F3F3F"/>
                </a:solidFill>
                <a:latin typeface="Tahoma"/>
                <a:ea typeface="Tahoma"/>
                <a:cs typeface="Tahoma"/>
                <a:sym typeface="Tahoma"/>
              </a:defRPr>
            </a:lvl5pPr>
            <a:lvl6pPr indent="0" lvl="5" marL="0" algn="r">
              <a:spcBef>
                <a:spcPts val="0"/>
              </a:spcBef>
              <a:buNone/>
              <a:defRPr b="0" i="0" sz="800" u="none" cap="none" strike="noStrike">
                <a:solidFill>
                  <a:srgbClr val="3F3F3F"/>
                </a:solidFill>
                <a:latin typeface="Tahoma"/>
                <a:ea typeface="Tahoma"/>
                <a:cs typeface="Tahoma"/>
                <a:sym typeface="Tahoma"/>
              </a:defRPr>
            </a:lvl6pPr>
            <a:lvl7pPr indent="0" lvl="6" marL="0" algn="r">
              <a:spcBef>
                <a:spcPts val="0"/>
              </a:spcBef>
              <a:buNone/>
              <a:defRPr b="0" i="0" sz="800" u="none" cap="none" strike="noStrike">
                <a:solidFill>
                  <a:srgbClr val="3F3F3F"/>
                </a:solidFill>
                <a:latin typeface="Tahoma"/>
                <a:ea typeface="Tahoma"/>
                <a:cs typeface="Tahoma"/>
                <a:sym typeface="Tahoma"/>
              </a:defRPr>
            </a:lvl7pPr>
            <a:lvl8pPr indent="0" lvl="7" marL="0" algn="r">
              <a:spcBef>
                <a:spcPts val="0"/>
              </a:spcBef>
              <a:buNone/>
              <a:defRPr b="0" i="0" sz="800" u="none" cap="none" strike="noStrike">
                <a:solidFill>
                  <a:srgbClr val="3F3F3F"/>
                </a:solidFill>
                <a:latin typeface="Tahoma"/>
                <a:ea typeface="Tahoma"/>
                <a:cs typeface="Tahoma"/>
                <a:sym typeface="Tahoma"/>
              </a:defRPr>
            </a:lvl8pPr>
            <a:lvl9pPr indent="0" lvl="8" marL="0" algn="r">
              <a:spcBef>
                <a:spcPts val="0"/>
              </a:spcBef>
              <a:buNone/>
              <a:defRPr b="0" i="0" sz="800" u="none" cap="none" strike="noStrike">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43" name="Shape 43"/>
        <p:cNvGrpSpPr/>
        <p:nvPr/>
      </p:nvGrpSpPr>
      <p:grpSpPr>
        <a:xfrm>
          <a:off x="0" y="0"/>
          <a:ext cx="0" cy="0"/>
          <a:chOff x="0" y="0"/>
          <a:chExt cx="0" cy="0"/>
        </a:xfrm>
      </p:grpSpPr>
      <p:sp>
        <p:nvSpPr>
          <p:cNvPr id="44" name="Google Shape;44;p17"/>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showMasterSp="0" type="picTx">
  <p:cSld name="PICTURE_WITH_CAPTION_TEXT">
    <p:spTree>
      <p:nvGrpSpPr>
        <p:cNvPr id="47" name="Shape 47"/>
        <p:cNvGrpSpPr/>
        <p:nvPr/>
      </p:nvGrpSpPr>
      <p:grpSpPr>
        <a:xfrm>
          <a:off x="0" y="0"/>
          <a:ext cx="0" cy="0"/>
          <a:chOff x="0" y="0"/>
          <a:chExt cx="0" cy="0"/>
        </a:xfrm>
      </p:grpSpPr>
      <p:sp>
        <p:nvSpPr>
          <p:cNvPr id="48" name="Google Shape;48;p18"/>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8"/>
          <p:cNvSpPr/>
          <p:nvPr>
            <p:ph idx="2" type="pic"/>
          </p:nvPr>
        </p:nvSpPr>
        <p:spPr>
          <a:xfrm>
            <a:off x="228599" y="237744"/>
            <a:ext cx="7696201" cy="6382512"/>
          </a:xfrm>
          <a:prstGeom prst="rect">
            <a:avLst/>
          </a:prstGeom>
          <a:solidFill>
            <a:srgbClr val="F58F7F"/>
          </a:solidFill>
          <a:ln>
            <a:noFill/>
          </a:ln>
        </p:spPr>
      </p:sp>
      <p:sp>
        <p:nvSpPr>
          <p:cNvPr id="50" name="Google Shape;50;p18"/>
          <p:cNvSpPr txBox="1"/>
          <p:nvPr>
            <p:ph idx="10" type="dt"/>
          </p:nvPr>
        </p:nvSpPr>
        <p:spPr>
          <a:xfrm>
            <a:off x="5662337" y="6035040"/>
            <a:ext cx="2071963"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a:solidFill>
                  <a:srgbClr val="FFFFF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612648" y="6035040"/>
            <a:ext cx="4588002"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b="1" sz="1000">
                <a:solidFill>
                  <a:srgbClr val="FFFFF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10396728" y="6035040"/>
            <a:ext cx="1225296"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
        <p:nvSpPr>
          <p:cNvPr id="53" name="Google Shape;53;p18"/>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8"/>
          <p:cNvSpPr txBox="1"/>
          <p:nvPr>
            <p:ph type="title"/>
          </p:nvPr>
        </p:nvSpPr>
        <p:spPr>
          <a:xfrm>
            <a:off x="8477250" y="603504"/>
            <a:ext cx="3144774" cy="164592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600"/>
              <a:buFont typeface="Tahoma"/>
              <a:buNone/>
              <a:defRPr b="0" sz="2600">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 type="body"/>
          </p:nvPr>
        </p:nvSpPr>
        <p:spPr>
          <a:xfrm>
            <a:off x="8477250" y="2386584"/>
            <a:ext cx="3144774" cy="351129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latin typeface="Tahoma"/>
                <a:ea typeface="Tahoma"/>
                <a:cs typeface="Tahoma"/>
                <a:sym typeface="Tahoma"/>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56" name="Shape 56"/>
        <p:cNvGrpSpPr/>
        <p:nvPr/>
      </p:nvGrpSpPr>
      <p:grpSpPr>
        <a:xfrm>
          <a:off x="0" y="0"/>
          <a:ext cx="0" cy="0"/>
          <a:chOff x="0" y="0"/>
          <a:chExt cx="0" cy="0"/>
        </a:xfrm>
      </p:grpSpPr>
      <p:sp>
        <p:nvSpPr>
          <p:cNvPr id="57" name="Google Shape;57;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9"/>
          <p:cNvSpPr txBox="1"/>
          <p:nvPr>
            <p:ph idx="1" type="body"/>
          </p:nvPr>
        </p:nvSpPr>
        <p:spPr>
          <a:xfrm>
            <a:off x="106680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atin typeface="Tahoma"/>
                <a:ea typeface="Tahoma"/>
                <a:cs typeface="Tahoma"/>
                <a:sym typeface="Tahoma"/>
              </a:defRPr>
            </a:lvl1pPr>
            <a:lvl2pPr indent="-330200" lvl="1" marL="914400" algn="l">
              <a:lnSpc>
                <a:spcPct val="100000"/>
              </a:lnSpc>
              <a:spcBef>
                <a:spcPts val="500"/>
              </a:spcBef>
              <a:spcAft>
                <a:spcPts val="0"/>
              </a:spcAft>
              <a:buSzPts val="1600"/>
              <a:buChar char="◦"/>
              <a:defRPr sz="1600">
                <a:latin typeface="Tahoma"/>
                <a:ea typeface="Tahoma"/>
                <a:cs typeface="Tahoma"/>
                <a:sym typeface="Tahoma"/>
              </a:defRPr>
            </a:lvl2pPr>
            <a:lvl3pPr indent="-317500" lvl="2" marL="1371600" algn="l">
              <a:lnSpc>
                <a:spcPct val="100000"/>
              </a:lnSpc>
              <a:spcBef>
                <a:spcPts val="500"/>
              </a:spcBef>
              <a:spcAft>
                <a:spcPts val="0"/>
              </a:spcAft>
              <a:buSzPts val="1400"/>
              <a:buChar char="◦"/>
              <a:defRPr sz="1400">
                <a:latin typeface="Tahoma"/>
                <a:ea typeface="Tahoma"/>
                <a:cs typeface="Tahoma"/>
                <a:sym typeface="Tahoma"/>
              </a:defRPr>
            </a:lvl3pPr>
            <a:lvl4pPr indent="-317500" lvl="3" marL="1828800" algn="l">
              <a:lnSpc>
                <a:spcPct val="100000"/>
              </a:lnSpc>
              <a:spcBef>
                <a:spcPts val="500"/>
              </a:spcBef>
              <a:spcAft>
                <a:spcPts val="0"/>
              </a:spcAft>
              <a:buSzPts val="1400"/>
              <a:buChar char="◦"/>
              <a:defRPr sz="1400">
                <a:latin typeface="Tahoma"/>
                <a:ea typeface="Tahoma"/>
                <a:cs typeface="Tahoma"/>
                <a:sym typeface="Tahoma"/>
              </a:defRPr>
            </a:lvl4pPr>
            <a:lvl5pPr indent="-317500" lvl="4" marL="2286000" algn="l">
              <a:lnSpc>
                <a:spcPct val="100000"/>
              </a:lnSpc>
              <a:spcBef>
                <a:spcPts val="500"/>
              </a:spcBef>
              <a:spcAft>
                <a:spcPts val="0"/>
              </a:spcAft>
              <a:buSzPts val="1400"/>
              <a:buChar char="◦"/>
              <a:defRPr sz="1400">
                <a:latin typeface="Tahoma"/>
                <a:ea typeface="Tahoma"/>
                <a:cs typeface="Tahoma"/>
                <a:sym typeface="Tahoma"/>
              </a:defRPr>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9" name="Google Shape;59;p19"/>
          <p:cNvSpPr txBox="1"/>
          <p:nvPr>
            <p:ph idx="2" type="body"/>
          </p:nvPr>
        </p:nvSpPr>
        <p:spPr>
          <a:xfrm>
            <a:off x="6461760" y="2103120"/>
            <a:ext cx="466344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atin typeface="Tahoma"/>
                <a:ea typeface="Tahoma"/>
                <a:cs typeface="Tahoma"/>
                <a:sym typeface="Tahoma"/>
              </a:defRPr>
            </a:lvl1pPr>
            <a:lvl2pPr indent="-330200" lvl="1" marL="914400" algn="l">
              <a:lnSpc>
                <a:spcPct val="100000"/>
              </a:lnSpc>
              <a:spcBef>
                <a:spcPts val="500"/>
              </a:spcBef>
              <a:spcAft>
                <a:spcPts val="0"/>
              </a:spcAft>
              <a:buSzPts val="1600"/>
              <a:buChar char="◦"/>
              <a:defRPr sz="1600">
                <a:latin typeface="Tahoma"/>
                <a:ea typeface="Tahoma"/>
                <a:cs typeface="Tahoma"/>
                <a:sym typeface="Tahoma"/>
              </a:defRPr>
            </a:lvl2pPr>
            <a:lvl3pPr indent="-317500" lvl="2" marL="1371600" algn="l">
              <a:lnSpc>
                <a:spcPct val="100000"/>
              </a:lnSpc>
              <a:spcBef>
                <a:spcPts val="500"/>
              </a:spcBef>
              <a:spcAft>
                <a:spcPts val="0"/>
              </a:spcAft>
              <a:buSzPts val="1400"/>
              <a:buChar char="◦"/>
              <a:defRPr sz="1400">
                <a:latin typeface="Tahoma"/>
                <a:ea typeface="Tahoma"/>
                <a:cs typeface="Tahoma"/>
                <a:sym typeface="Tahoma"/>
              </a:defRPr>
            </a:lvl3pPr>
            <a:lvl4pPr indent="-317500" lvl="3" marL="1828800" algn="l">
              <a:lnSpc>
                <a:spcPct val="100000"/>
              </a:lnSpc>
              <a:spcBef>
                <a:spcPts val="500"/>
              </a:spcBef>
              <a:spcAft>
                <a:spcPts val="0"/>
              </a:spcAft>
              <a:buSzPts val="1400"/>
              <a:buChar char="◦"/>
              <a:defRPr sz="1400">
                <a:latin typeface="Tahoma"/>
                <a:ea typeface="Tahoma"/>
                <a:cs typeface="Tahoma"/>
                <a:sym typeface="Tahoma"/>
              </a:defRPr>
            </a:lvl4pPr>
            <a:lvl5pPr indent="-317500" lvl="4" marL="2286000" algn="l">
              <a:lnSpc>
                <a:spcPct val="100000"/>
              </a:lnSpc>
              <a:spcBef>
                <a:spcPts val="500"/>
              </a:spcBef>
              <a:spcAft>
                <a:spcPts val="0"/>
              </a:spcAft>
              <a:buSzPts val="1400"/>
              <a:buChar char="◦"/>
              <a:defRPr sz="1400">
                <a:latin typeface="Tahoma"/>
                <a:ea typeface="Tahoma"/>
                <a:cs typeface="Tahoma"/>
                <a:sym typeface="Tahoma"/>
              </a:defRPr>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19"/>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showMasterSp="0" type="secHead">
  <p:cSld name="SECTION_HEADER">
    <p:spTree>
      <p:nvGrpSpPr>
        <p:cNvPr id="63" name="Shape 63"/>
        <p:cNvGrpSpPr/>
        <p:nvPr/>
      </p:nvGrpSpPr>
      <p:grpSpPr>
        <a:xfrm>
          <a:off x="0" y="0"/>
          <a:ext cx="0" cy="0"/>
          <a:chOff x="0" y="0"/>
          <a:chExt cx="0" cy="0"/>
        </a:xfrm>
      </p:grpSpPr>
      <p:sp>
        <p:nvSpPr>
          <p:cNvPr id="64" name="Google Shape;64;p20"/>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ahoma"/>
              <a:ea typeface="Tahoma"/>
              <a:cs typeface="Tahoma"/>
              <a:sym typeface="Tahoma"/>
            </a:endParaRPr>
          </a:p>
        </p:txBody>
      </p:sp>
      <p:sp>
        <p:nvSpPr>
          <p:cNvPr id="65" name="Google Shape;65;p20"/>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0"/>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0"/>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0"/>
          <p:cNvSpPr txBox="1"/>
          <p:nvPr>
            <p:ph type="title"/>
          </p:nvPr>
        </p:nvSpPr>
        <p:spPr>
          <a:xfrm>
            <a:off x="1629156" y="2275165"/>
            <a:ext cx="8933688" cy="2406895"/>
          </a:xfrm>
          <a:prstGeom prst="rect">
            <a:avLst/>
          </a:prstGeom>
          <a:noFill/>
          <a:ln>
            <a:noFill/>
          </a:ln>
        </p:spPr>
        <p:txBody>
          <a:bodyPr anchorCtr="0" anchor="ctr" bIns="45700" lIns="91425" spcFirstLastPara="1" rIns="91425" wrap="square" tIns="45700">
            <a:normAutofit/>
          </a:bodyPr>
          <a:lstStyle>
            <a:lvl1pPr lvl="0" algn="ctr">
              <a:lnSpc>
                <a:spcPct val="83000"/>
              </a:lnSpc>
              <a:spcBef>
                <a:spcPts val="0"/>
              </a:spcBef>
              <a:spcAft>
                <a:spcPts val="0"/>
              </a:spcAft>
              <a:buClr>
                <a:srgbClr val="262626"/>
              </a:buClr>
              <a:buSzPts val="6000"/>
              <a:buFont typeface="Tahoma"/>
              <a:buNone/>
              <a:defRPr sz="6000" cap="none">
                <a:solidFill>
                  <a:srgbClr val="262626"/>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9" name="Google Shape;69;p20"/>
          <p:cNvGrpSpPr/>
          <p:nvPr/>
        </p:nvGrpSpPr>
        <p:grpSpPr>
          <a:xfrm>
            <a:off x="5250180" y="1267730"/>
            <a:ext cx="1691640" cy="615934"/>
            <a:chOff x="5250180" y="1267730"/>
            <a:chExt cx="1691640" cy="615934"/>
          </a:xfrm>
        </p:grpSpPr>
        <p:cxnSp>
          <p:nvCxnSpPr>
            <p:cNvPr id="70" name="Google Shape;70;p20"/>
            <p:cNvCxnSpPr/>
            <p:nvPr/>
          </p:nvCxnSpPr>
          <p:spPr>
            <a:xfrm>
              <a:off x="525018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1" name="Google Shape;71;p20"/>
            <p:cNvCxnSpPr/>
            <p:nvPr/>
          </p:nvCxnSpPr>
          <p:spPr>
            <a:xfrm>
              <a:off x="6941820" y="1267730"/>
              <a:ext cx="0" cy="612648"/>
            </a:xfrm>
            <a:prstGeom prst="straightConnector1">
              <a:avLst/>
            </a:prstGeom>
            <a:solidFill>
              <a:srgbClr val="262626"/>
            </a:solidFill>
            <a:ln cap="flat" cmpd="sng" w="9525">
              <a:solidFill>
                <a:srgbClr val="FFFFFF"/>
              </a:solidFill>
              <a:prstDash val="solid"/>
              <a:miter lim="800000"/>
              <a:headEnd len="sm" w="sm" type="none"/>
              <a:tailEnd len="sm" w="sm" type="none"/>
            </a:ln>
          </p:spPr>
        </p:cxnSp>
        <p:cxnSp>
          <p:nvCxnSpPr>
            <p:cNvPr id="72" name="Google Shape;72;p20"/>
            <p:cNvCxnSpPr/>
            <p:nvPr/>
          </p:nvCxnSpPr>
          <p:spPr>
            <a:xfrm>
              <a:off x="5250180" y="1883664"/>
              <a:ext cx="1691640" cy="0"/>
            </a:xfrm>
            <a:prstGeom prst="straightConnector1">
              <a:avLst/>
            </a:prstGeom>
            <a:solidFill>
              <a:srgbClr val="262626"/>
            </a:solidFill>
            <a:ln cap="flat" cmpd="sng" w="9525">
              <a:solidFill>
                <a:srgbClr val="FFFFFF"/>
              </a:solidFill>
              <a:prstDash val="solid"/>
              <a:miter lim="800000"/>
              <a:headEnd len="sm" w="sm" type="none"/>
              <a:tailEnd len="sm" w="sm" type="none"/>
            </a:ln>
          </p:spPr>
        </p:cxnSp>
      </p:grpSp>
      <p:sp>
        <p:nvSpPr>
          <p:cNvPr id="73" name="Google Shape;73;p20"/>
          <p:cNvSpPr txBox="1"/>
          <p:nvPr>
            <p:ph idx="1" type="body"/>
          </p:nvPr>
        </p:nvSpPr>
        <p:spPr>
          <a:xfrm>
            <a:off x="1629156" y="4682062"/>
            <a:ext cx="8939784"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900"/>
              </a:spcBef>
              <a:spcAft>
                <a:spcPts val="0"/>
              </a:spcAft>
              <a:buSzPts val="1800"/>
              <a:buNone/>
              <a:defRPr sz="1800">
                <a:solidFill>
                  <a:srgbClr val="0C0C0C"/>
                </a:solidFill>
                <a:latin typeface="Tahoma"/>
                <a:ea typeface="Tahoma"/>
                <a:cs typeface="Tahoma"/>
                <a:sym typeface="Tahoma"/>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74" name="Google Shape;74;p20"/>
          <p:cNvSpPr txBox="1"/>
          <p:nvPr>
            <p:ph idx="10" type="dt"/>
          </p:nvPr>
        </p:nvSpPr>
        <p:spPr>
          <a:xfrm>
            <a:off x="5318760" y="1344502"/>
            <a:ext cx="1554480" cy="49878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0"/>
          <p:cNvSpPr txBox="1"/>
          <p:nvPr>
            <p:ph idx="11" type="ftr"/>
          </p:nvPr>
        </p:nvSpPr>
        <p:spPr>
          <a:xfrm>
            <a:off x="1629157" y="5177408"/>
            <a:ext cx="566013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262626"/>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2" type="sldNum"/>
          </p:nvPr>
        </p:nvSpPr>
        <p:spPr>
          <a:xfrm>
            <a:off x="8604504" y="5177408"/>
            <a:ext cx="1958339"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Tahoma"/>
                <a:ea typeface="Tahoma"/>
                <a:cs typeface="Tahoma"/>
                <a:sym typeface="Tahoma"/>
              </a:defRPr>
            </a:lvl1pPr>
            <a:lvl2pPr indent="0" lvl="1" marL="0" algn="r">
              <a:spcBef>
                <a:spcPts val="0"/>
              </a:spcBef>
              <a:buNone/>
              <a:defRPr sz="800">
                <a:solidFill>
                  <a:srgbClr val="262626"/>
                </a:solidFill>
                <a:latin typeface="Tahoma"/>
                <a:ea typeface="Tahoma"/>
                <a:cs typeface="Tahoma"/>
                <a:sym typeface="Tahoma"/>
              </a:defRPr>
            </a:lvl2pPr>
            <a:lvl3pPr indent="0" lvl="2" marL="0" algn="r">
              <a:spcBef>
                <a:spcPts val="0"/>
              </a:spcBef>
              <a:buNone/>
              <a:defRPr sz="800">
                <a:solidFill>
                  <a:srgbClr val="262626"/>
                </a:solidFill>
                <a:latin typeface="Tahoma"/>
                <a:ea typeface="Tahoma"/>
                <a:cs typeface="Tahoma"/>
                <a:sym typeface="Tahoma"/>
              </a:defRPr>
            </a:lvl3pPr>
            <a:lvl4pPr indent="0" lvl="3" marL="0" algn="r">
              <a:spcBef>
                <a:spcPts val="0"/>
              </a:spcBef>
              <a:buNone/>
              <a:defRPr sz="800">
                <a:solidFill>
                  <a:srgbClr val="262626"/>
                </a:solidFill>
                <a:latin typeface="Tahoma"/>
                <a:ea typeface="Tahoma"/>
                <a:cs typeface="Tahoma"/>
                <a:sym typeface="Tahoma"/>
              </a:defRPr>
            </a:lvl4pPr>
            <a:lvl5pPr indent="0" lvl="4" marL="0" algn="r">
              <a:spcBef>
                <a:spcPts val="0"/>
              </a:spcBef>
              <a:buNone/>
              <a:defRPr sz="800">
                <a:solidFill>
                  <a:srgbClr val="262626"/>
                </a:solidFill>
                <a:latin typeface="Tahoma"/>
                <a:ea typeface="Tahoma"/>
                <a:cs typeface="Tahoma"/>
                <a:sym typeface="Tahoma"/>
              </a:defRPr>
            </a:lvl5pPr>
            <a:lvl6pPr indent="0" lvl="5" marL="0" algn="r">
              <a:spcBef>
                <a:spcPts val="0"/>
              </a:spcBef>
              <a:buNone/>
              <a:defRPr sz="800">
                <a:solidFill>
                  <a:srgbClr val="262626"/>
                </a:solidFill>
                <a:latin typeface="Tahoma"/>
                <a:ea typeface="Tahoma"/>
                <a:cs typeface="Tahoma"/>
                <a:sym typeface="Tahoma"/>
              </a:defRPr>
            </a:lvl6pPr>
            <a:lvl7pPr indent="0" lvl="6" marL="0" algn="r">
              <a:spcBef>
                <a:spcPts val="0"/>
              </a:spcBef>
              <a:buNone/>
              <a:defRPr sz="800">
                <a:solidFill>
                  <a:srgbClr val="262626"/>
                </a:solidFill>
                <a:latin typeface="Tahoma"/>
                <a:ea typeface="Tahoma"/>
                <a:cs typeface="Tahoma"/>
                <a:sym typeface="Tahoma"/>
              </a:defRPr>
            </a:lvl7pPr>
            <a:lvl8pPr indent="0" lvl="7" marL="0" algn="r">
              <a:spcBef>
                <a:spcPts val="0"/>
              </a:spcBef>
              <a:buNone/>
              <a:defRPr sz="800">
                <a:solidFill>
                  <a:srgbClr val="262626"/>
                </a:solidFill>
                <a:latin typeface="Tahoma"/>
                <a:ea typeface="Tahoma"/>
                <a:cs typeface="Tahoma"/>
                <a:sym typeface="Tahoma"/>
              </a:defRPr>
            </a:lvl8pPr>
            <a:lvl9pPr indent="0" lvl="8" marL="0" algn="r">
              <a:spcBef>
                <a:spcPts val="0"/>
              </a:spcBef>
              <a:buNone/>
              <a:defRPr sz="800">
                <a:solidFill>
                  <a:srgbClr val="262626"/>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77" name="Shape 77"/>
        <p:cNvGrpSpPr/>
        <p:nvPr/>
      </p:nvGrpSpPr>
      <p:grpSpPr>
        <a:xfrm>
          <a:off x="0" y="0"/>
          <a:ext cx="0" cy="0"/>
          <a:chOff x="0" y="0"/>
          <a:chExt cx="0" cy="0"/>
        </a:xfrm>
      </p:grpSpPr>
      <p:sp>
        <p:nvSpPr>
          <p:cNvPr id="78" name="Google Shape;78;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40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1"/>
          <p:cNvSpPr txBox="1"/>
          <p:nvPr>
            <p:ph idx="1" type="body"/>
          </p:nvPr>
        </p:nvSpPr>
        <p:spPr>
          <a:xfrm>
            <a:off x="1069848"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i="0" sz="1900">
                <a:solidFill>
                  <a:schemeClr val="dk1"/>
                </a:solidFill>
                <a:latin typeface="Tahoma"/>
                <a:ea typeface="Tahoma"/>
                <a:cs typeface="Tahoma"/>
                <a:sym typeface="Tahoma"/>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0" name="Google Shape;80;p21"/>
          <p:cNvSpPr txBox="1"/>
          <p:nvPr>
            <p:ph idx="2" type="body"/>
          </p:nvPr>
        </p:nvSpPr>
        <p:spPr>
          <a:xfrm>
            <a:off x="1069848" y="2792472"/>
            <a:ext cx="4663440" cy="316382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atin typeface="Tahoma"/>
                <a:ea typeface="Tahoma"/>
                <a:cs typeface="Tahoma"/>
                <a:sym typeface="Tahoma"/>
              </a:defRPr>
            </a:lvl1pPr>
            <a:lvl2pPr indent="-330200" lvl="1" marL="914400" algn="l">
              <a:lnSpc>
                <a:spcPct val="100000"/>
              </a:lnSpc>
              <a:spcBef>
                <a:spcPts val="500"/>
              </a:spcBef>
              <a:spcAft>
                <a:spcPts val="0"/>
              </a:spcAft>
              <a:buSzPts val="1600"/>
              <a:buChar char="◦"/>
              <a:defRPr sz="1600">
                <a:latin typeface="Tahoma"/>
                <a:ea typeface="Tahoma"/>
                <a:cs typeface="Tahoma"/>
                <a:sym typeface="Tahoma"/>
              </a:defRPr>
            </a:lvl2pPr>
            <a:lvl3pPr indent="-317500" lvl="2" marL="1371600" algn="l">
              <a:lnSpc>
                <a:spcPct val="100000"/>
              </a:lnSpc>
              <a:spcBef>
                <a:spcPts val="500"/>
              </a:spcBef>
              <a:spcAft>
                <a:spcPts val="0"/>
              </a:spcAft>
              <a:buSzPts val="1400"/>
              <a:buChar char="◦"/>
              <a:defRPr sz="1400">
                <a:latin typeface="Tahoma"/>
                <a:ea typeface="Tahoma"/>
                <a:cs typeface="Tahoma"/>
                <a:sym typeface="Tahoma"/>
              </a:defRPr>
            </a:lvl3pPr>
            <a:lvl4pPr indent="-317500" lvl="3" marL="1828800" algn="l">
              <a:lnSpc>
                <a:spcPct val="100000"/>
              </a:lnSpc>
              <a:spcBef>
                <a:spcPts val="500"/>
              </a:spcBef>
              <a:spcAft>
                <a:spcPts val="0"/>
              </a:spcAft>
              <a:buSzPts val="1400"/>
              <a:buChar char="◦"/>
              <a:defRPr sz="1400">
                <a:latin typeface="Tahoma"/>
                <a:ea typeface="Tahoma"/>
                <a:cs typeface="Tahoma"/>
                <a:sym typeface="Tahoma"/>
              </a:defRPr>
            </a:lvl4pPr>
            <a:lvl5pPr indent="-317500" lvl="4" marL="2286000" algn="l">
              <a:lnSpc>
                <a:spcPct val="100000"/>
              </a:lnSpc>
              <a:spcBef>
                <a:spcPts val="500"/>
              </a:spcBef>
              <a:spcAft>
                <a:spcPts val="0"/>
              </a:spcAft>
              <a:buSzPts val="1400"/>
              <a:buChar char="◦"/>
              <a:defRPr sz="1400">
                <a:latin typeface="Tahoma"/>
                <a:ea typeface="Tahoma"/>
                <a:cs typeface="Tahoma"/>
                <a:sym typeface="Tahoma"/>
              </a:defRPr>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1" name="Google Shape;81;p21"/>
          <p:cNvSpPr txBox="1"/>
          <p:nvPr>
            <p:ph idx="3" type="body"/>
          </p:nvPr>
        </p:nvSpPr>
        <p:spPr>
          <a:xfrm>
            <a:off x="6458712" y="2074334"/>
            <a:ext cx="466344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SzPts val="1900"/>
              <a:buNone/>
              <a:defRPr b="1" sz="1900">
                <a:solidFill>
                  <a:schemeClr val="dk1"/>
                </a:solidFill>
                <a:latin typeface="Tahoma"/>
                <a:ea typeface="Tahoma"/>
                <a:cs typeface="Tahoma"/>
                <a:sym typeface="Tahoma"/>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82" name="Google Shape;82;p21"/>
          <p:cNvSpPr txBox="1"/>
          <p:nvPr>
            <p:ph idx="4" type="body"/>
          </p:nvPr>
        </p:nvSpPr>
        <p:spPr>
          <a:xfrm>
            <a:off x="6458712" y="2792471"/>
            <a:ext cx="4663440" cy="3164509"/>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900"/>
              </a:spcBef>
              <a:spcAft>
                <a:spcPts val="0"/>
              </a:spcAft>
              <a:buSzPts val="1800"/>
              <a:buChar char="◦"/>
              <a:defRPr sz="1800">
                <a:latin typeface="Tahoma"/>
                <a:ea typeface="Tahoma"/>
                <a:cs typeface="Tahoma"/>
                <a:sym typeface="Tahoma"/>
              </a:defRPr>
            </a:lvl1pPr>
            <a:lvl2pPr indent="-330200" lvl="1" marL="914400" algn="l">
              <a:lnSpc>
                <a:spcPct val="100000"/>
              </a:lnSpc>
              <a:spcBef>
                <a:spcPts val="500"/>
              </a:spcBef>
              <a:spcAft>
                <a:spcPts val="0"/>
              </a:spcAft>
              <a:buSzPts val="1600"/>
              <a:buChar char="◦"/>
              <a:defRPr sz="1600">
                <a:latin typeface="Tahoma"/>
                <a:ea typeface="Tahoma"/>
                <a:cs typeface="Tahoma"/>
                <a:sym typeface="Tahoma"/>
              </a:defRPr>
            </a:lvl2pPr>
            <a:lvl3pPr indent="-317500" lvl="2" marL="1371600" algn="l">
              <a:lnSpc>
                <a:spcPct val="100000"/>
              </a:lnSpc>
              <a:spcBef>
                <a:spcPts val="500"/>
              </a:spcBef>
              <a:spcAft>
                <a:spcPts val="0"/>
              </a:spcAft>
              <a:buSzPts val="1400"/>
              <a:buChar char="◦"/>
              <a:defRPr sz="1400">
                <a:latin typeface="Tahoma"/>
                <a:ea typeface="Tahoma"/>
                <a:cs typeface="Tahoma"/>
                <a:sym typeface="Tahoma"/>
              </a:defRPr>
            </a:lvl3pPr>
            <a:lvl4pPr indent="-317500" lvl="3" marL="1828800" algn="l">
              <a:lnSpc>
                <a:spcPct val="100000"/>
              </a:lnSpc>
              <a:spcBef>
                <a:spcPts val="500"/>
              </a:spcBef>
              <a:spcAft>
                <a:spcPts val="0"/>
              </a:spcAft>
              <a:buSzPts val="1400"/>
              <a:buChar char="◦"/>
              <a:defRPr sz="1400">
                <a:latin typeface="Tahoma"/>
                <a:ea typeface="Tahoma"/>
                <a:cs typeface="Tahoma"/>
                <a:sym typeface="Tahoma"/>
              </a:defRPr>
            </a:lvl4pPr>
            <a:lvl5pPr indent="-317500" lvl="4" marL="2286000" algn="l">
              <a:lnSpc>
                <a:spcPct val="100000"/>
              </a:lnSpc>
              <a:spcBef>
                <a:spcPts val="500"/>
              </a:spcBef>
              <a:spcAft>
                <a:spcPts val="0"/>
              </a:spcAft>
              <a:buSzPts val="1400"/>
              <a:buChar char="◦"/>
              <a:defRPr sz="1400">
                <a:latin typeface="Tahoma"/>
                <a:ea typeface="Tahoma"/>
                <a:cs typeface="Tahoma"/>
                <a:sym typeface="Tahoma"/>
              </a:defRPr>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83" name="Google Shape;83;p21"/>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1"/>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3F3F3F"/>
                </a:solidFill>
                <a:latin typeface="Tahoma"/>
                <a:ea typeface="Tahoma"/>
                <a:cs typeface="Tahoma"/>
                <a:sym typeface="Tahoma"/>
              </a:defRPr>
            </a:lvl1pPr>
            <a:lvl2pPr indent="0" lvl="1" marL="0" algn="r">
              <a:spcBef>
                <a:spcPts val="0"/>
              </a:spcBef>
              <a:buNone/>
              <a:defRPr sz="800">
                <a:solidFill>
                  <a:srgbClr val="3F3F3F"/>
                </a:solidFill>
                <a:latin typeface="Tahoma"/>
                <a:ea typeface="Tahoma"/>
                <a:cs typeface="Tahoma"/>
                <a:sym typeface="Tahoma"/>
              </a:defRPr>
            </a:lvl2pPr>
            <a:lvl3pPr indent="0" lvl="2" marL="0" algn="r">
              <a:spcBef>
                <a:spcPts val="0"/>
              </a:spcBef>
              <a:buNone/>
              <a:defRPr sz="800">
                <a:solidFill>
                  <a:srgbClr val="3F3F3F"/>
                </a:solidFill>
                <a:latin typeface="Tahoma"/>
                <a:ea typeface="Tahoma"/>
                <a:cs typeface="Tahoma"/>
                <a:sym typeface="Tahoma"/>
              </a:defRPr>
            </a:lvl3pPr>
            <a:lvl4pPr indent="0" lvl="3" marL="0" algn="r">
              <a:spcBef>
                <a:spcPts val="0"/>
              </a:spcBef>
              <a:buNone/>
              <a:defRPr sz="800">
                <a:solidFill>
                  <a:srgbClr val="3F3F3F"/>
                </a:solidFill>
                <a:latin typeface="Tahoma"/>
                <a:ea typeface="Tahoma"/>
                <a:cs typeface="Tahoma"/>
                <a:sym typeface="Tahoma"/>
              </a:defRPr>
            </a:lvl4pPr>
            <a:lvl5pPr indent="0" lvl="4" marL="0" algn="r">
              <a:spcBef>
                <a:spcPts val="0"/>
              </a:spcBef>
              <a:buNone/>
              <a:defRPr sz="800">
                <a:solidFill>
                  <a:srgbClr val="3F3F3F"/>
                </a:solidFill>
                <a:latin typeface="Tahoma"/>
                <a:ea typeface="Tahoma"/>
                <a:cs typeface="Tahoma"/>
                <a:sym typeface="Tahoma"/>
              </a:defRPr>
            </a:lvl5pPr>
            <a:lvl6pPr indent="0" lvl="5" marL="0" algn="r">
              <a:spcBef>
                <a:spcPts val="0"/>
              </a:spcBef>
              <a:buNone/>
              <a:defRPr sz="800">
                <a:solidFill>
                  <a:srgbClr val="3F3F3F"/>
                </a:solidFill>
                <a:latin typeface="Tahoma"/>
                <a:ea typeface="Tahoma"/>
                <a:cs typeface="Tahoma"/>
                <a:sym typeface="Tahoma"/>
              </a:defRPr>
            </a:lvl6pPr>
            <a:lvl7pPr indent="0" lvl="6" marL="0" algn="r">
              <a:spcBef>
                <a:spcPts val="0"/>
              </a:spcBef>
              <a:buNone/>
              <a:defRPr sz="800">
                <a:solidFill>
                  <a:srgbClr val="3F3F3F"/>
                </a:solidFill>
                <a:latin typeface="Tahoma"/>
                <a:ea typeface="Tahoma"/>
                <a:cs typeface="Tahoma"/>
                <a:sym typeface="Tahoma"/>
              </a:defRPr>
            </a:lvl7pPr>
            <a:lvl8pPr indent="0" lvl="7" marL="0" algn="r">
              <a:spcBef>
                <a:spcPts val="0"/>
              </a:spcBef>
              <a:buNone/>
              <a:defRPr sz="800">
                <a:solidFill>
                  <a:srgbClr val="3F3F3F"/>
                </a:solidFill>
                <a:latin typeface="Tahoma"/>
                <a:ea typeface="Tahoma"/>
                <a:cs typeface="Tahoma"/>
                <a:sym typeface="Tahoma"/>
              </a:defRPr>
            </a:lvl8pPr>
            <a:lvl9pPr indent="0" lvl="8" marL="0" algn="r">
              <a:spcBef>
                <a:spcPts val="0"/>
              </a:spcBef>
              <a:buNone/>
              <a:defRPr sz="800">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showMasterSp="0" type="objTx">
  <p:cSld name="OBJECT_WITH_CAPTION_TEXT">
    <p:spTree>
      <p:nvGrpSpPr>
        <p:cNvPr id="86" name="Shape 86"/>
        <p:cNvGrpSpPr/>
        <p:nvPr/>
      </p:nvGrpSpPr>
      <p:grpSpPr>
        <a:xfrm>
          <a:off x="0" y="0"/>
          <a:ext cx="0" cy="0"/>
          <a:chOff x="0" y="0"/>
          <a:chExt cx="0" cy="0"/>
        </a:xfrm>
      </p:grpSpPr>
      <p:sp>
        <p:nvSpPr>
          <p:cNvPr id="87" name="Google Shape;87;p22"/>
          <p:cNvSpPr/>
          <p:nvPr/>
        </p:nvSpPr>
        <p:spPr>
          <a:xfrm>
            <a:off x="8119870" y="237744"/>
            <a:ext cx="3826596" cy="6382512"/>
          </a:xfrm>
          <a:prstGeom prst="rect">
            <a:avLst/>
          </a:prstGeom>
          <a:solidFill>
            <a:srgbClr val="D8D8D8">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2"/>
          <p:cNvSpPr/>
          <p:nvPr/>
        </p:nvSpPr>
        <p:spPr>
          <a:xfrm>
            <a:off x="8254660" y="374904"/>
            <a:ext cx="3557016"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2"/>
          <p:cNvSpPr txBox="1"/>
          <p:nvPr>
            <p:ph type="title"/>
          </p:nvPr>
        </p:nvSpPr>
        <p:spPr>
          <a:xfrm>
            <a:off x="8458200" y="607392"/>
            <a:ext cx="3161963" cy="1645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600"/>
              <a:buFont typeface="Tahoma"/>
              <a:buNone/>
              <a:defRPr b="0" sz="2600" cap="none">
                <a:solidFill>
                  <a:schemeClr val="dk1"/>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2"/>
          <p:cNvSpPr txBox="1"/>
          <p:nvPr>
            <p:ph idx="1" type="body"/>
          </p:nvPr>
        </p:nvSpPr>
        <p:spPr>
          <a:xfrm>
            <a:off x="685800" y="609600"/>
            <a:ext cx="68580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10000"/>
              </a:lnSpc>
              <a:spcBef>
                <a:spcPts val="900"/>
              </a:spcBef>
              <a:spcAft>
                <a:spcPts val="0"/>
              </a:spcAft>
              <a:buSzPts val="1900"/>
              <a:buChar char="◦"/>
              <a:defRPr sz="1900">
                <a:latin typeface="Tahoma"/>
                <a:ea typeface="Tahoma"/>
                <a:cs typeface="Tahoma"/>
                <a:sym typeface="Tahoma"/>
              </a:defRPr>
            </a:lvl1pPr>
            <a:lvl2pPr indent="-330200" lvl="1" marL="914400" algn="l">
              <a:lnSpc>
                <a:spcPct val="100000"/>
              </a:lnSpc>
              <a:spcBef>
                <a:spcPts val="500"/>
              </a:spcBef>
              <a:spcAft>
                <a:spcPts val="0"/>
              </a:spcAft>
              <a:buSzPts val="1600"/>
              <a:buChar char="◦"/>
              <a:defRPr sz="1600">
                <a:latin typeface="Tahoma"/>
                <a:ea typeface="Tahoma"/>
                <a:cs typeface="Tahoma"/>
                <a:sym typeface="Tahoma"/>
              </a:defRPr>
            </a:lvl2pPr>
            <a:lvl3pPr indent="-317500" lvl="2" marL="1371600" algn="l">
              <a:lnSpc>
                <a:spcPct val="100000"/>
              </a:lnSpc>
              <a:spcBef>
                <a:spcPts val="500"/>
              </a:spcBef>
              <a:spcAft>
                <a:spcPts val="0"/>
              </a:spcAft>
              <a:buSzPts val="1400"/>
              <a:buChar char="◦"/>
              <a:defRPr sz="1400">
                <a:latin typeface="Tahoma"/>
                <a:ea typeface="Tahoma"/>
                <a:cs typeface="Tahoma"/>
                <a:sym typeface="Tahoma"/>
              </a:defRPr>
            </a:lvl3pPr>
            <a:lvl4pPr indent="-317500" lvl="3" marL="1828800" algn="l">
              <a:lnSpc>
                <a:spcPct val="100000"/>
              </a:lnSpc>
              <a:spcBef>
                <a:spcPts val="500"/>
              </a:spcBef>
              <a:spcAft>
                <a:spcPts val="0"/>
              </a:spcAft>
              <a:buSzPts val="1400"/>
              <a:buChar char="◦"/>
              <a:defRPr sz="1400">
                <a:latin typeface="Tahoma"/>
                <a:ea typeface="Tahoma"/>
                <a:cs typeface="Tahoma"/>
                <a:sym typeface="Tahoma"/>
              </a:defRPr>
            </a:lvl4pPr>
            <a:lvl5pPr indent="-317500" lvl="4" marL="2286000" algn="l">
              <a:lnSpc>
                <a:spcPct val="100000"/>
              </a:lnSpc>
              <a:spcBef>
                <a:spcPts val="500"/>
              </a:spcBef>
              <a:spcAft>
                <a:spcPts val="0"/>
              </a:spcAft>
              <a:buSzPts val="1400"/>
              <a:buChar char="◦"/>
              <a:defRPr sz="1400">
                <a:latin typeface="Tahoma"/>
                <a:ea typeface="Tahoma"/>
                <a:cs typeface="Tahoma"/>
                <a:sym typeface="Tahoma"/>
              </a:defRPr>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91" name="Google Shape;91;p22"/>
          <p:cNvSpPr txBox="1"/>
          <p:nvPr>
            <p:ph idx="2" type="body"/>
          </p:nvPr>
        </p:nvSpPr>
        <p:spPr>
          <a:xfrm>
            <a:off x="8458200" y="2336800"/>
            <a:ext cx="3161963" cy="36068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800"/>
              <a:buNone/>
              <a:defRPr sz="1800">
                <a:solidFill>
                  <a:schemeClr val="dk1"/>
                </a:solidFill>
                <a:latin typeface="Tahoma"/>
                <a:ea typeface="Tahoma"/>
                <a:cs typeface="Tahoma"/>
                <a:sym typeface="Tahoma"/>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92" name="Google Shape;92;p22"/>
          <p:cNvSpPr txBox="1"/>
          <p:nvPr>
            <p:ph idx="10" type="dt"/>
          </p:nvPr>
        </p:nvSpPr>
        <p:spPr>
          <a:xfrm>
            <a:off x="5588000" y="6035040"/>
            <a:ext cx="1955800" cy="36576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262626"/>
                </a:solidFill>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1" type="ftr"/>
          </p:nvPr>
        </p:nvSpPr>
        <p:spPr>
          <a:xfrm>
            <a:off x="685801" y="6035040"/>
            <a:ext cx="4584700" cy="36576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atin typeface="Tahoma"/>
                <a:ea typeface="Tahoma"/>
                <a:cs typeface="Tahoma"/>
                <a:sym typeface="Tahom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2" type="sldNum"/>
          </p:nvPr>
        </p:nvSpPr>
        <p:spPr>
          <a:xfrm>
            <a:off x="10396728" y="6035040"/>
            <a:ext cx="1223435" cy="36576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800">
                <a:solidFill>
                  <a:srgbClr val="262626"/>
                </a:solidFill>
                <a:latin typeface="Tahoma"/>
                <a:ea typeface="Tahoma"/>
                <a:cs typeface="Tahoma"/>
                <a:sym typeface="Tahoma"/>
              </a:defRPr>
            </a:lvl1pPr>
            <a:lvl2pPr indent="0" lvl="1" marL="0" algn="r">
              <a:spcBef>
                <a:spcPts val="0"/>
              </a:spcBef>
              <a:buNone/>
              <a:defRPr sz="800">
                <a:solidFill>
                  <a:srgbClr val="262626"/>
                </a:solidFill>
                <a:latin typeface="Tahoma"/>
                <a:ea typeface="Tahoma"/>
                <a:cs typeface="Tahoma"/>
                <a:sym typeface="Tahoma"/>
              </a:defRPr>
            </a:lvl2pPr>
            <a:lvl3pPr indent="0" lvl="2" marL="0" algn="r">
              <a:spcBef>
                <a:spcPts val="0"/>
              </a:spcBef>
              <a:buNone/>
              <a:defRPr sz="800">
                <a:solidFill>
                  <a:srgbClr val="262626"/>
                </a:solidFill>
                <a:latin typeface="Tahoma"/>
                <a:ea typeface="Tahoma"/>
                <a:cs typeface="Tahoma"/>
                <a:sym typeface="Tahoma"/>
              </a:defRPr>
            </a:lvl3pPr>
            <a:lvl4pPr indent="0" lvl="3" marL="0" algn="r">
              <a:spcBef>
                <a:spcPts val="0"/>
              </a:spcBef>
              <a:buNone/>
              <a:defRPr sz="800">
                <a:solidFill>
                  <a:srgbClr val="262626"/>
                </a:solidFill>
                <a:latin typeface="Tahoma"/>
                <a:ea typeface="Tahoma"/>
                <a:cs typeface="Tahoma"/>
                <a:sym typeface="Tahoma"/>
              </a:defRPr>
            </a:lvl4pPr>
            <a:lvl5pPr indent="0" lvl="4" marL="0" algn="r">
              <a:spcBef>
                <a:spcPts val="0"/>
              </a:spcBef>
              <a:buNone/>
              <a:defRPr sz="800">
                <a:solidFill>
                  <a:srgbClr val="262626"/>
                </a:solidFill>
                <a:latin typeface="Tahoma"/>
                <a:ea typeface="Tahoma"/>
                <a:cs typeface="Tahoma"/>
                <a:sym typeface="Tahoma"/>
              </a:defRPr>
            </a:lvl5pPr>
            <a:lvl6pPr indent="0" lvl="5" marL="0" algn="r">
              <a:spcBef>
                <a:spcPts val="0"/>
              </a:spcBef>
              <a:buNone/>
              <a:defRPr sz="800">
                <a:solidFill>
                  <a:srgbClr val="262626"/>
                </a:solidFill>
                <a:latin typeface="Tahoma"/>
                <a:ea typeface="Tahoma"/>
                <a:cs typeface="Tahoma"/>
                <a:sym typeface="Tahoma"/>
              </a:defRPr>
            </a:lvl6pPr>
            <a:lvl7pPr indent="0" lvl="6" marL="0" algn="r">
              <a:spcBef>
                <a:spcPts val="0"/>
              </a:spcBef>
              <a:buNone/>
              <a:defRPr sz="800">
                <a:solidFill>
                  <a:srgbClr val="262626"/>
                </a:solidFill>
                <a:latin typeface="Tahoma"/>
                <a:ea typeface="Tahoma"/>
                <a:cs typeface="Tahoma"/>
                <a:sym typeface="Tahoma"/>
              </a:defRPr>
            </a:lvl7pPr>
            <a:lvl8pPr indent="0" lvl="7" marL="0" algn="r">
              <a:spcBef>
                <a:spcPts val="0"/>
              </a:spcBef>
              <a:buNone/>
              <a:defRPr sz="800">
                <a:solidFill>
                  <a:srgbClr val="262626"/>
                </a:solidFill>
                <a:latin typeface="Tahoma"/>
                <a:ea typeface="Tahoma"/>
                <a:cs typeface="Tahoma"/>
                <a:sym typeface="Tahoma"/>
              </a:defRPr>
            </a:lvl8pPr>
            <a:lvl9pPr indent="0" lvl="8" marL="0" algn="r">
              <a:spcBef>
                <a:spcPts val="0"/>
              </a:spcBef>
              <a:buNone/>
              <a:defRPr sz="800">
                <a:solidFill>
                  <a:srgbClr val="262626"/>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1" name="Google Shape;11;p13"/>
          <p:cNvSpPr/>
          <p:nvPr/>
        </p:nvSpPr>
        <p:spPr>
          <a:xfrm>
            <a:off x="234696" y="237744"/>
            <a:ext cx="11722608" cy="6382512"/>
          </a:xfrm>
          <a:prstGeom prst="rect">
            <a:avLst/>
          </a:prstGeom>
          <a:solidFill>
            <a:srgbClr val="BFBFBF">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3"/>
          <p:cNvSpPr/>
          <p:nvPr/>
        </p:nvSpPr>
        <p:spPr>
          <a:xfrm>
            <a:off x="371856" y="374904"/>
            <a:ext cx="11448288" cy="6108192"/>
          </a:xfrm>
          <a:prstGeom prst="rect">
            <a:avLst/>
          </a:prstGeom>
          <a:noFill/>
          <a:ln cap="sq" cmpd="sng" w="9525">
            <a:solidFill>
              <a:srgbClr val="26262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000"/>
              <a:buFont typeface="Tahoma"/>
              <a:buNone/>
              <a:defRPr b="0" i="0" sz="4000" u="none" cap="none" strike="noStrike">
                <a:solidFill>
                  <a:srgbClr val="262626"/>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3"/>
          <p:cNvSpPr txBox="1"/>
          <p:nvPr>
            <p:ph idx="1" type="body"/>
          </p:nvPr>
        </p:nvSpPr>
        <p:spPr>
          <a:xfrm>
            <a:off x="1066800" y="2103120"/>
            <a:ext cx="10058400" cy="3849624"/>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10000"/>
              </a:lnSpc>
              <a:spcBef>
                <a:spcPts val="900"/>
              </a:spcBef>
              <a:spcAft>
                <a:spcPts val="0"/>
              </a:spcAft>
              <a:buClr>
                <a:srgbClr val="262626"/>
              </a:buClr>
              <a:buSzPts val="1500"/>
              <a:buFont typeface="Garamond"/>
              <a:buChar char="◦"/>
              <a:defRPr b="0" i="0" sz="1500" u="none" cap="none" strike="noStrike">
                <a:solidFill>
                  <a:schemeClr val="dk1"/>
                </a:solidFill>
                <a:latin typeface="Tahoma"/>
                <a:ea typeface="Tahoma"/>
                <a:cs typeface="Tahoma"/>
                <a:sym typeface="Tahoma"/>
              </a:defRPr>
            </a:lvl1pPr>
            <a:lvl2pPr indent="-311150" lvl="1" marL="914400" marR="0" rtl="0" algn="l">
              <a:lnSpc>
                <a:spcPct val="100000"/>
              </a:lnSpc>
              <a:spcBef>
                <a:spcPts val="500"/>
              </a:spcBef>
              <a:spcAft>
                <a:spcPts val="0"/>
              </a:spcAft>
              <a:buClr>
                <a:srgbClr val="262626"/>
              </a:buClr>
              <a:buSzPts val="1300"/>
              <a:buFont typeface="Garamond"/>
              <a:buChar char="◦"/>
              <a:defRPr b="0" i="0" sz="1300" u="none" cap="none" strike="noStrike">
                <a:solidFill>
                  <a:schemeClr val="dk1"/>
                </a:solidFill>
                <a:latin typeface="Tahoma"/>
                <a:ea typeface="Tahoma"/>
                <a:cs typeface="Tahoma"/>
                <a:sym typeface="Tahoma"/>
              </a:defRPr>
            </a:lvl2pPr>
            <a:lvl3pPr indent="-304800" lvl="2" marL="13716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Tahoma"/>
                <a:ea typeface="Tahoma"/>
                <a:cs typeface="Tahoma"/>
                <a:sym typeface="Tahoma"/>
              </a:defRPr>
            </a:lvl3pPr>
            <a:lvl4pPr indent="-304800" lvl="3" marL="18288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Tahoma"/>
                <a:ea typeface="Tahoma"/>
                <a:cs typeface="Tahoma"/>
                <a:sym typeface="Tahoma"/>
              </a:defRPr>
            </a:lvl4pPr>
            <a:lvl5pPr indent="-304800" lvl="4" marL="2286000" marR="0" rtl="0" algn="l">
              <a:lnSpc>
                <a:spcPct val="100000"/>
              </a:lnSpc>
              <a:spcBef>
                <a:spcPts val="500"/>
              </a:spcBef>
              <a:spcAft>
                <a:spcPts val="0"/>
              </a:spcAft>
              <a:buClr>
                <a:srgbClr val="262626"/>
              </a:buClr>
              <a:buSzPts val="1200"/>
              <a:buFont typeface="Garamond"/>
              <a:buChar char="◦"/>
              <a:defRPr b="0" i="0" sz="1200" u="none" cap="none" strike="noStrike">
                <a:solidFill>
                  <a:schemeClr val="dk1"/>
                </a:solidFill>
                <a:latin typeface="Tahoma"/>
                <a:ea typeface="Tahoma"/>
                <a:cs typeface="Tahoma"/>
                <a:sym typeface="Tahoma"/>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Avenir"/>
                <a:ea typeface="Avenir"/>
                <a:cs typeface="Avenir"/>
                <a:sym typeface="Avenir"/>
              </a:defRPr>
            </a:lvl9pPr>
          </a:lstStyle>
          <a:p/>
        </p:txBody>
      </p:sp>
      <p:sp>
        <p:nvSpPr>
          <p:cNvPr id="15" name="Google Shape;15;p13"/>
          <p:cNvSpPr txBox="1"/>
          <p:nvPr>
            <p:ph idx="10" type="dt"/>
          </p:nvPr>
        </p:nvSpPr>
        <p:spPr>
          <a:xfrm>
            <a:off x="7256794" y="6035040"/>
            <a:ext cx="2893045" cy="36576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800" u="none" cap="none" strike="noStrike">
                <a:solidFill>
                  <a:srgbClr val="3F3F3F"/>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6" name="Google Shape;16;p13"/>
          <p:cNvSpPr txBox="1"/>
          <p:nvPr>
            <p:ph idx="11" type="ftr"/>
          </p:nvPr>
        </p:nvSpPr>
        <p:spPr>
          <a:xfrm>
            <a:off x="1066800" y="6035040"/>
            <a:ext cx="5816600" cy="36576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262626"/>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7" name="Google Shape;17;p13"/>
          <p:cNvSpPr txBox="1"/>
          <p:nvPr>
            <p:ph idx="12" type="sldNum"/>
          </p:nvPr>
        </p:nvSpPr>
        <p:spPr>
          <a:xfrm>
            <a:off x="10287000" y="6035040"/>
            <a:ext cx="838200" cy="36576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800" u="none" cap="none" strike="noStrike">
                <a:solidFill>
                  <a:srgbClr val="3F3F3F"/>
                </a:solidFill>
                <a:latin typeface="Tahoma"/>
                <a:ea typeface="Tahoma"/>
                <a:cs typeface="Tahoma"/>
                <a:sym typeface="Tahoma"/>
              </a:defRPr>
            </a:lvl1pPr>
            <a:lvl2pPr indent="0" lvl="1" marL="0" marR="0" rtl="0" algn="r">
              <a:spcBef>
                <a:spcPts val="0"/>
              </a:spcBef>
              <a:buNone/>
              <a:defRPr b="0" i="0" sz="800" u="none" cap="none" strike="noStrike">
                <a:solidFill>
                  <a:srgbClr val="3F3F3F"/>
                </a:solidFill>
                <a:latin typeface="Tahoma"/>
                <a:ea typeface="Tahoma"/>
                <a:cs typeface="Tahoma"/>
                <a:sym typeface="Tahoma"/>
              </a:defRPr>
            </a:lvl2pPr>
            <a:lvl3pPr indent="0" lvl="2" marL="0" marR="0" rtl="0" algn="r">
              <a:spcBef>
                <a:spcPts val="0"/>
              </a:spcBef>
              <a:buNone/>
              <a:defRPr b="0" i="0" sz="800" u="none" cap="none" strike="noStrike">
                <a:solidFill>
                  <a:srgbClr val="3F3F3F"/>
                </a:solidFill>
                <a:latin typeface="Tahoma"/>
                <a:ea typeface="Tahoma"/>
                <a:cs typeface="Tahoma"/>
                <a:sym typeface="Tahoma"/>
              </a:defRPr>
            </a:lvl3pPr>
            <a:lvl4pPr indent="0" lvl="3" marL="0" marR="0" rtl="0" algn="r">
              <a:spcBef>
                <a:spcPts val="0"/>
              </a:spcBef>
              <a:buNone/>
              <a:defRPr b="0" i="0" sz="800" u="none" cap="none" strike="noStrike">
                <a:solidFill>
                  <a:srgbClr val="3F3F3F"/>
                </a:solidFill>
                <a:latin typeface="Tahoma"/>
                <a:ea typeface="Tahoma"/>
                <a:cs typeface="Tahoma"/>
                <a:sym typeface="Tahoma"/>
              </a:defRPr>
            </a:lvl4pPr>
            <a:lvl5pPr indent="0" lvl="4" marL="0" marR="0" rtl="0" algn="r">
              <a:spcBef>
                <a:spcPts val="0"/>
              </a:spcBef>
              <a:buNone/>
              <a:defRPr b="0" i="0" sz="800" u="none" cap="none" strike="noStrike">
                <a:solidFill>
                  <a:srgbClr val="3F3F3F"/>
                </a:solidFill>
                <a:latin typeface="Tahoma"/>
                <a:ea typeface="Tahoma"/>
                <a:cs typeface="Tahoma"/>
                <a:sym typeface="Tahoma"/>
              </a:defRPr>
            </a:lvl5pPr>
            <a:lvl6pPr indent="0" lvl="5" marL="0" marR="0" rtl="0" algn="r">
              <a:spcBef>
                <a:spcPts val="0"/>
              </a:spcBef>
              <a:buNone/>
              <a:defRPr b="0" i="0" sz="800" u="none" cap="none" strike="noStrike">
                <a:solidFill>
                  <a:srgbClr val="3F3F3F"/>
                </a:solidFill>
                <a:latin typeface="Tahoma"/>
                <a:ea typeface="Tahoma"/>
                <a:cs typeface="Tahoma"/>
                <a:sym typeface="Tahoma"/>
              </a:defRPr>
            </a:lvl6pPr>
            <a:lvl7pPr indent="0" lvl="6" marL="0" marR="0" rtl="0" algn="r">
              <a:spcBef>
                <a:spcPts val="0"/>
              </a:spcBef>
              <a:buNone/>
              <a:defRPr b="0" i="0" sz="800" u="none" cap="none" strike="noStrike">
                <a:solidFill>
                  <a:srgbClr val="3F3F3F"/>
                </a:solidFill>
                <a:latin typeface="Tahoma"/>
                <a:ea typeface="Tahoma"/>
                <a:cs typeface="Tahoma"/>
                <a:sym typeface="Tahoma"/>
              </a:defRPr>
            </a:lvl7pPr>
            <a:lvl8pPr indent="0" lvl="7" marL="0" marR="0" rtl="0" algn="r">
              <a:spcBef>
                <a:spcPts val="0"/>
              </a:spcBef>
              <a:buNone/>
              <a:defRPr b="0" i="0" sz="800" u="none" cap="none" strike="noStrike">
                <a:solidFill>
                  <a:srgbClr val="3F3F3F"/>
                </a:solidFill>
                <a:latin typeface="Tahoma"/>
                <a:ea typeface="Tahoma"/>
                <a:cs typeface="Tahoma"/>
                <a:sym typeface="Tahoma"/>
              </a:defRPr>
            </a:lvl8pPr>
            <a:lvl9pPr indent="0" lvl="8" marL="0" marR="0" rtl="0" algn="r">
              <a:spcBef>
                <a:spcPts val="0"/>
              </a:spcBef>
              <a:buNone/>
              <a:defRPr b="0" i="0" sz="800" u="none" cap="none" strike="noStrike">
                <a:solidFill>
                  <a:srgbClr val="3F3F3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youtube.com/watch?v=_qadpBF24fs"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www.postermywall.com/" TargetMode="External"/><Relationship Id="rId4" Type="http://schemas.openxmlformats.org/officeDocument/2006/relationships/hyperlink" Target="https://www.youtube.com/watch?v=c-c870xecIU" TargetMode="External"/><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descr="Εικόνα που περιέχει ύφασμα, πίνακα, κόκκινο, καλυμμένο&#10;&#10;Αυτόματη δημιουργία περιγραφής" id="111" name="Google Shape;111;p1"/>
          <p:cNvPicPr preferRelativeResize="0"/>
          <p:nvPr/>
        </p:nvPicPr>
        <p:blipFill rotWithShape="1">
          <a:blip r:embed="rId3">
            <a:alphaModFix/>
          </a:blip>
          <a:srcRect b="0" l="0" r="0" t="0"/>
          <a:stretch/>
        </p:blipFill>
        <p:spPr>
          <a:xfrm>
            <a:off x="0" y="0"/>
            <a:ext cx="12191979" cy="6857990"/>
          </a:xfrm>
          <a:prstGeom prst="rect">
            <a:avLst/>
          </a:prstGeom>
          <a:noFill/>
          <a:ln>
            <a:noFill/>
          </a:ln>
        </p:spPr>
      </p:pic>
      <p:sp>
        <p:nvSpPr>
          <p:cNvPr id="112" name="Google Shape;112;p1"/>
          <p:cNvSpPr/>
          <p:nvPr/>
        </p:nvSpPr>
        <p:spPr>
          <a:xfrm>
            <a:off x="937329" y="1808532"/>
            <a:ext cx="5452527" cy="3240936"/>
          </a:xfrm>
          <a:prstGeom prst="rect">
            <a:avLst/>
          </a:pr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1103272" y="1975104"/>
            <a:ext cx="5120640" cy="2907792"/>
          </a:xfrm>
          <a:prstGeom prst="rect">
            <a:avLst/>
          </a:prstGeom>
          <a:noFill/>
          <a:ln cap="sq"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txBox="1"/>
          <p:nvPr>
            <p:ph type="ctrTitle"/>
          </p:nvPr>
        </p:nvSpPr>
        <p:spPr>
          <a:xfrm>
            <a:off x="1276055" y="1975105"/>
            <a:ext cx="4775075" cy="159860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83000"/>
              </a:lnSpc>
              <a:spcBef>
                <a:spcPts val="0"/>
              </a:spcBef>
              <a:spcAft>
                <a:spcPts val="0"/>
              </a:spcAft>
              <a:buClr>
                <a:srgbClr val="002060"/>
              </a:buClr>
              <a:buSzPct val="100000"/>
              <a:buFont typeface="Calibri"/>
              <a:buNone/>
            </a:pPr>
            <a:r>
              <a:rPr b="1" lang="el-GR" sz="4400">
                <a:solidFill>
                  <a:srgbClr val="002060"/>
                </a:solidFill>
                <a:latin typeface="Calibri"/>
                <a:ea typeface="Calibri"/>
                <a:cs typeface="Calibri"/>
                <a:sym typeface="Calibri"/>
              </a:rPr>
              <a:t>ΑΞΙΟΠΟΙΗΣΗ ΨΗΦΙΑΚΩΝ ΜΕΣΩΝ ΣΤΗ ΔΙΔΑΣΚΑΛΙΑ</a:t>
            </a:r>
            <a:endParaRPr/>
          </a:p>
        </p:txBody>
      </p:sp>
      <p:sp>
        <p:nvSpPr>
          <p:cNvPr id="115" name="Google Shape;115;p1"/>
          <p:cNvSpPr txBox="1"/>
          <p:nvPr>
            <p:ph idx="1" type="subTitle"/>
          </p:nvPr>
        </p:nvSpPr>
        <p:spPr>
          <a:xfrm>
            <a:off x="1276055" y="3573711"/>
            <a:ext cx="4775075" cy="130918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110000"/>
              </a:lnSpc>
              <a:spcBef>
                <a:spcPts val="0"/>
              </a:spcBef>
              <a:spcAft>
                <a:spcPts val="0"/>
              </a:spcAft>
              <a:buSzPct val="100000"/>
              <a:buNone/>
            </a:pPr>
            <a:r>
              <a:rPr b="1" lang="el-GR">
                <a:solidFill>
                  <a:srgbClr val="916603"/>
                </a:solidFill>
                <a:latin typeface="Tahoma"/>
                <a:ea typeface="Tahoma"/>
                <a:cs typeface="Tahoma"/>
                <a:sym typeface="Tahoma"/>
              </a:rPr>
              <a:t>5</a:t>
            </a:r>
            <a:r>
              <a:rPr b="1" baseline="30000" lang="el-GR">
                <a:solidFill>
                  <a:srgbClr val="916603"/>
                </a:solidFill>
              </a:rPr>
              <a:t>Ο     </a:t>
            </a:r>
            <a:endParaRPr/>
          </a:p>
          <a:p>
            <a:pPr indent="0" lvl="0" marL="0" rtl="0" algn="ctr">
              <a:lnSpc>
                <a:spcPct val="110000"/>
              </a:lnSpc>
              <a:spcBef>
                <a:spcPts val="0"/>
              </a:spcBef>
              <a:spcAft>
                <a:spcPts val="0"/>
              </a:spcAft>
              <a:buSzPct val="100000"/>
              <a:buNone/>
            </a:pPr>
            <a:r>
              <a:rPr b="1" lang="el-GR">
                <a:solidFill>
                  <a:srgbClr val="916603"/>
                </a:solidFill>
                <a:latin typeface="Tahoma"/>
                <a:ea typeface="Tahoma"/>
                <a:cs typeface="Tahoma"/>
                <a:sym typeface="Tahoma"/>
              </a:rPr>
              <a:t>Πρόγραμμα Ενδοσχολικής Επιμόρφωσης </a:t>
            </a:r>
            <a:endParaRPr/>
          </a:p>
          <a:p>
            <a:pPr indent="0" lvl="0" marL="0" rtl="0" algn="ctr">
              <a:lnSpc>
                <a:spcPct val="110000"/>
              </a:lnSpc>
              <a:spcBef>
                <a:spcPts val="0"/>
              </a:spcBef>
              <a:spcAft>
                <a:spcPts val="0"/>
              </a:spcAft>
              <a:buSzPct val="100000"/>
              <a:buNone/>
            </a:pPr>
            <a:r>
              <a:rPr b="1" lang="el-GR">
                <a:solidFill>
                  <a:srgbClr val="916603"/>
                </a:solidFill>
              </a:rPr>
              <a:t>Γυμνάσιο-Γενικό Λύκειο Κλειτορίας</a:t>
            </a:r>
            <a:endParaRPr/>
          </a:p>
          <a:p>
            <a:pPr indent="0" lvl="0" marL="0" rtl="0" algn="ctr">
              <a:lnSpc>
                <a:spcPct val="110000"/>
              </a:lnSpc>
              <a:spcBef>
                <a:spcPts val="0"/>
              </a:spcBef>
              <a:spcAft>
                <a:spcPts val="0"/>
              </a:spcAft>
              <a:buSzPct val="100000"/>
              <a:buNone/>
            </a:pPr>
            <a:r>
              <a:rPr b="1" lang="el-GR">
                <a:solidFill>
                  <a:srgbClr val="916603"/>
                </a:solidFill>
              </a:rPr>
              <a:t>Επιμορφώτριες: Δημακοπούλου Φωτεινή-Παπουτσή Βασιλική</a:t>
            </a:r>
            <a:endParaRPr/>
          </a:p>
          <a:p>
            <a:pPr indent="0" lvl="0" marL="0" rtl="0" algn="ctr">
              <a:lnSpc>
                <a:spcPct val="110000"/>
              </a:lnSpc>
              <a:spcBef>
                <a:spcPts val="0"/>
              </a:spcBef>
              <a:spcAft>
                <a:spcPts val="0"/>
              </a:spcAft>
              <a:buSzPct val="100000"/>
              <a:buNone/>
            </a:pPr>
            <a:r>
              <a:rPr b="1" lang="el-GR">
                <a:solidFill>
                  <a:srgbClr val="916603"/>
                </a:solidFill>
                <a:latin typeface="Tahoma"/>
                <a:ea typeface="Tahoma"/>
                <a:cs typeface="Tahoma"/>
                <a:sym typeface="Tahoma"/>
              </a:rPr>
              <a:t>Μάρτιος, 2022</a:t>
            </a:r>
            <a:endParaRPr/>
          </a:p>
          <a:p>
            <a:pPr indent="0" lvl="0" marL="0" rtl="0" algn="ctr">
              <a:lnSpc>
                <a:spcPct val="110000"/>
              </a:lnSpc>
              <a:spcBef>
                <a:spcPts val="0"/>
              </a:spcBef>
              <a:spcAft>
                <a:spcPts val="0"/>
              </a:spcAft>
              <a:buSzPct val="100000"/>
              <a:buNone/>
            </a:pPr>
            <a:r>
              <a:t/>
            </a:r>
            <a:endParaRPr b="1">
              <a:solidFill>
                <a:srgbClr val="916603"/>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type="title"/>
          </p:nvPr>
        </p:nvSpPr>
        <p:spPr>
          <a:xfrm>
            <a:off x="8477250" y="603504"/>
            <a:ext cx="3144774" cy="570955"/>
          </a:xfrm>
          <a:prstGeom prst="rect">
            <a:avLst/>
          </a:prstGeom>
          <a:solidFill>
            <a:srgbClr val="92D050"/>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Tahoma"/>
              <a:buNone/>
            </a:pPr>
            <a:r>
              <a:rPr lang="el-GR"/>
              <a:t>1</a:t>
            </a:r>
            <a:r>
              <a:rPr baseline="30000" lang="el-GR"/>
              <a:t>η</a:t>
            </a:r>
            <a:r>
              <a:rPr lang="el-GR"/>
              <a:t> Δραστηριότητα</a:t>
            </a:r>
            <a:endParaRPr/>
          </a:p>
        </p:txBody>
      </p:sp>
      <p:sp>
        <p:nvSpPr>
          <p:cNvPr id="181" name="Google Shape;181;p10"/>
          <p:cNvSpPr txBox="1"/>
          <p:nvPr>
            <p:ph idx="1" type="body"/>
          </p:nvPr>
        </p:nvSpPr>
        <p:spPr>
          <a:xfrm>
            <a:off x="8477250" y="1904302"/>
            <a:ext cx="3144774" cy="1887523"/>
          </a:xfrm>
          <a:prstGeom prst="rect">
            <a:avLst/>
          </a:prstGeom>
          <a:solidFill>
            <a:srgbClr val="D99905"/>
          </a:solid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00"/>
              <a:buNone/>
            </a:pPr>
            <a:r>
              <a:rPr lang="el-GR"/>
              <a:t>Δημιουργήστε ένα ψηφιακό τοίχο (padlet) με θέμα: “Ανακύκλωση-Μείωση-Επαναχρησιμοποίηση”</a:t>
            </a:r>
            <a:endParaRPr/>
          </a:p>
        </p:txBody>
      </p:sp>
      <p:pic>
        <p:nvPicPr>
          <p:cNvPr id="182" name="Google Shape;182;p10"/>
          <p:cNvPicPr preferRelativeResize="0"/>
          <p:nvPr/>
        </p:nvPicPr>
        <p:blipFill>
          <a:blip r:embed="rId3">
            <a:alphaModFix/>
          </a:blip>
          <a:stretch>
            <a:fillRect/>
          </a:stretch>
        </p:blipFill>
        <p:spPr>
          <a:xfrm>
            <a:off x="152400" y="152400"/>
            <a:ext cx="7771300" cy="6508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477250" y="603504"/>
            <a:ext cx="3144774" cy="721957"/>
          </a:xfrm>
          <a:prstGeom prst="rect">
            <a:avLst/>
          </a:prstGeom>
          <a:solidFill>
            <a:srgbClr val="92D050"/>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Tahoma"/>
              <a:buNone/>
            </a:pPr>
            <a:r>
              <a:rPr lang="el-GR"/>
              <a:t>2</a:t>
            </a:r>
            <a:r>
              <a:rPr baseline="30000" lang="el-GR"/>
              <a:t>η</a:t>
            </a:r>
            <a:r>
              <a:rPr lang="el-GR"/>
              <a:t> δραστηριότητα</a:t>
            </a:r>
            <a:endParaRPr/>
          </a:p>
        </p:txBody>
      </p:sp>
      <p:sp>
        <p:nvSpPr>
          <p:cNvPr id="188" name="Google Shape;188;p11"/>
          <p:cNvSpPr txBox="1"/>
          <p:nvPr>
            <p:ph idx="1" type="body"/>
          </p:nvPr>
        </p:nvSpPr>
        <p:spPr>
          <a:xfrm>
            <a:off x="8477250" y="2357306"/>
            <a:ext cx="3144774" cy="2357307"/>
          </a:xfrm>
          <a:prstGeom prst="rect">
            <a:avLst/>
          </a:prstGeom>
          <a:solidFill>
            <a:srgbClr val="D99905"/>
          </a:solid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00"/>
              <a:buNone/>
            </a:pPr>
            <a:r>
              <a:rPr lang="el-GR"/>
              <a:t>Aξιοποιώντας το εργαλείο PosterMyWall δημιουργείστε μία αφίσα-οδηγό με θέμα:</a:t>
            </a:r>
            <a:endParaRPr/>
          </a:p>
          <a:p>
            <a:pPr indent="0" lvl="0" marL="0" rtl="0" algn="l">
              <a:lnSpc>
                <a:spcPct val="110000"/>
              </a:lnSpc>
              <a:spcBef>
                <a:spcPts val="800"/>
              </a:spcBef>
              <a:spcAft>
                <a:spcPts val="0"/>
              </a:spcAft>
              <a:buSzPts val="1800"/>
              <a:buNone/>
            </a:pPr>
            <a:r>
              <a:rPr lang="el-GR"/>
              <a:t>«Οδηγίες προς τους μαθητές σε περίπτωση σεισμού».</a:t>
            </a:r>
            <a:endParaRPr/>
          </a:p>
          <a:p>
            <a:pPr indent="0" lvl="0" marL="0" rtl="0" algn="l">
              <a:lnSpc>
                <a:spcPct val="110000"/>
              </a:lnSpc>
              <a:spcBef>
                <a:spcPts val="800"/>
              </a:spcBef>
              <a:spcAft>
                <a:spcPts val="0"/>
              </a:spcAft>
              <a:buSzPts val="1800"/>
              <a:buNone/>
            </a:pPr>
            <a:r>
              <a:t/>
            </a:r>
            <a:endParaRPr/>
          </a:p>
        </p:txBody>
      </p:sp>
      <p:pic>
        <p:nvPicPr>
          <p:cNvPr id="189" name="Google Shape;189;p11"/>
          <p:cNvPicPr preferRelativeResize="0"/>
          <p:nvPr>
            <p:ph idx="2" type="pic"/>
          </p:nvPr>
        </p:nvPicPr>
        <p:blipFill rotWithShape="1">
          <a:blip r:embed="rId3">
            <a:alphaModFix/>
          </a:blip>
          <a:srcRect b="0" l="8483" r="8483" t="0"/>
          <a:stretch/>
        </p:blipFill>
        <p:spPr>
          <a:xfrm>
            <a:off x="228599" y="237744"/>
            <a:ext cx="7696201" cy="6382512"/>
          </a:xfrm>
          <a:prstGeom prst="rect">
            <a:avLst/>
          </a:prstGeom>
          <a:solidFill>
            <a:srgbClr val="F58F7F"/>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12"/>
          <p:cNvPicPr preferRelativeResize="0"/>
          <p:nvPr/>
        </p:nvPicPr>
        <p:blipFill rotWithShape="1">
          <a:blip r:embed="rId3">
            <a:alphaModFix/>
          </a:blip>
          <a:srcRect b="0" l="0" r="0" t="0"/>
          <a:stretch/>
        </p:blipFill>
        <p:spPr>
          <a:xfrm rot="-426128">
            <a:off x="1570401" y="1391699"/>
            <a:ext cx="6115050" cy="2933700"/>
          </a:xfrm>
          <a:prstGeom prst="rect">
            <a:avLst/>
          </a:prstGeom>
          <a:noFill/>
          <a:ln>
            <a:noFill/>
          </a:ln>
        </p:spPr>
      </p:pic>
      <p:pic>
        <p:nvPicPr>
          <p:cNvPr id="195" name="Google Shape;195;p12"/>
          <p:cNvPicPr preferRelativeResize="0"/>
          <p:nvPr/>
        </p:nvPicPr>
        <p:blipFill rotWithShape="1">
          <a:blip r:embed="rId4">
            <a:alphaModFix/>
          </a:blip>
          <a:srcRect b="0" l="0" r="0" t="0"/>
          <a:stretch/>
        </p:blipFill>
        <p:spPr>
          <a:xfrm rot="924913">
            <a:off x="7080704" y="3246413"/>
            <a:ext cx="3277007" cy="26500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1066800" y="642594"/>
            <a:ext cx="10058400" cy="775145"/>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Tahoma"/>
              <a:buNone/>
            </a:pPr>
            <a:r>
              <a:rPr b="1" lang="el-GR"/>
              <a:t>Ψηφιακά Μέσα</a:t>
            </a:r>
            <a:endParaRPr/>
          </a:p>
        </p:txBody>
      </p:sp>
      <p:sp>
        <p:nvSpPr>
          <p:cNvPr id="121" name="Google Shape;121;p2"/>
          <p:cNvSpPr txBox="1"/>
          <p:nvPr>
            <p:ph idx="1" type="body"/>
          </p:nvPr>
        </p:nvSpPr>
        <p:spPr>
          <a:xfrm>
            <a:off x="469783" y="1686187"/>
            <a:ext cx="10655417" cy="4597167"/>
          </a:xfrm>
          <a:prstGeom prst="rect">
            <a:avLst/>
          </a:prstGeom>
          <a:noFill/>
          <a:ln>
            <a:noFill/>
          </a:ln>
        </p:spPr>
        <p:txBody>
          <a:bodyPr anchorCtr="0" anchor="t" bIns="45700" lIns="91425" spcFirstLastPara="1" rIns="91425" wrap="square" tIns="45700">
            <a:normAutofit lnSpcReduction="10000"/>
          </a:bodyPr>
          <a:lstStyle/>
          <a:p>
            <a:pPr indent="-182880" lvl="0" marL="182880" rtl="0" algn="just">
              <a:lnSpc>
                <a:spcPct val="150000"/>
              </a:lnSpc>
              <a:spcBef>
                <a:spcPts val="0"/>
              </a:spcBef>
              <a:spcAft>
                <a:spcPts val="0"/>
              </a:spcAft>
              <a:buSzPts val="1500"/>
              <a:buFont typeface="Noto Sans Symbols"/>
              <a:buChar char="❖"/>
            </a:pPr>
            <a:r>
              <a:rPr lang="el-GR"/>
              <a:t>Η εκπαίδευση και ειδικότερα τα συστήματα εκπαίδευσης σε διεθνές επίπεδο βρίσκονται κάτω από την επιτακτική ανάγκη της ενσωμάτωσης και της ανάπτυξης των </a:t>
            </a:r>
            <a:r>
              <a:rPr b="1" lang="el-GR"/>
              <a:t>Τεχνολογιών της Πληροφορίας και της Επικοινωνίας (ΤΠΕ) </a:t>
            </a:r>
            <a:r>
              <a:rPr lang="el-GR"/>
              <a:t>στην εκπαιδευτική διαδικασία, προκειμένου να αναπτυχθούν στους εκπαιδευόμενους γνώσεις και δεξιότητες, που απαιτούνται στον 21ο αιώνα.</a:t>
            </a:r>
            <a:endParaRPr/>
          </a:p>
          <a:p>
            <a:pPr indent="-182880" lvl="0" marL="182880" rtl="0" algn="just">
              <a:lnSpc>
                <a:spcPct val="150000"/>
              </a:lnSpc>
              <a:spcBef>
                <a:spcPts val="900"/>
              </a:spcBef>
              <a:spcAft>
                <a:spcPts val="0"/>
              </a:spcAft>
              <a:buSzPts val="1500"/>
              <a:buFont typeface="Noto Sans Symbols"/>
              <a:buChar char="❖"/>
            </a:pPr>
            <a:r>
              <a:rPr lang="el-GR"/>
              <a:t>Η ανάγκη αυτή επιβάλλει, όχι απλώς την ενσωμάτωση των ΤΠΕ στην εκπαιδευτική διαδικασία, αλλά και την περιγραφή των αντιπροσωπευτικών δράσεων, που φαίνεται να επιδρούν στη μάθηση και τη διδασκαλία. Στο πλαίσιο αυτό έμφαση πρέπει να δοθεί στην παραδοχή ότι </a:t>
            </a:r>
            <a:r>
              <a:rPr b="1" lang="el-GR"/>
              <a:t>μετασχηματίζεται </a:t>
            </a:r>
            <a:r>
              <a:rPr lang="el-GR"/>
              <a:t>η διαδικασία της μάθησης και της διδασκαλίας (learning &amp; teaching process) και ιδιαίτερα ο τρόπος, με τον οποίο οι εκπαιδευτικοί και οι εκπαιδευόμενοι αποκτούν τη γνώση, τις πληροφορίες και τις δεξιότητες. Σήμερα, με τις τεχνολογίες η διαδικασία αυτή εξελίσσεται και από δασκαλοκεντρική - βασισμένη στην παραδοσιακή κατεξοχήν διάλεξη – γίνεται περισσότερο </a:t>
            </a:r>
            <a:r>
              <a:rPr b="1" lang="el-GR"/>
              <a:t>μαθητοκεντρική </a:t>
            </a:r>
            <a:r>
              <a:rPr lang="el-GR"/>
              <a:t>– βασισμένη στην ενεργητική και συνεργατική μάθηση. Η μεταστροφή αυτή δε μπορεί να λάβει χώρα και να υλοποιηθεί αν δε βασίζεται σε ανάλογο </a:t>
            </a:r>
            <a:r>
              <a:rPr b="1" lang="el-GR"/>
              <a:t>σχεδιασμό και δράσει</a:t>
            </a:r>
            <a:r>
              <a:rPr lang="el-GR"/>
              <a:t>ς, που υπαγορεύουν την εφαρμογή προγραμμάτων αξιοποίησης των ΤΠΕ στην εκπαιδευτική διαδικασία και αποτελούν τη βάση της θεμελίωσης της εκπαιδευτικής αυτής στροφής.</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type="title"/>
          </p:nvPr>
        </p:nvSpPr>
        <p:spPr>
          <a:xfrm>
            <a:off x="1066800" y="642594"/>
            <a:ext cx="10058400" cy="892591"/>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Tahoma"/>
              <a:buNone/>
            </a:pPr>
            <a:r>
              <a:rPr b="1" lang="el-GR"/>
              <a:t>Ψηφιακός Γραμματισμός</a:t>
            </a:r>
            <a:endParaRPr b="1"/>
          </a:p>
        </p:txBody>
      </p:sp>
      <p:sp>
        <p:nvSpPr>
          <p:cNvPr id="127" name="Google Shape;127;p3"/>
          <p:cNvSpPr txBox="1"/>
          <p:nvPr/>
        </p:nvSpPr>
        <p:spPr>
          <a:xfrm>
            <a:off x="387292" y="1616264"/>
            <a:ext cx="11417416"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l-GR" sz="1800" u="none" cap="none" strike="noStrike">
                <a:solidFill>
                  <a:schemeClr val="dk1"/>
                </a:solidFill>
                <a:latin typeface="Calibri"/>
                <a:ea typeface="Calibri"/>
                <a:cs typeface="Calibri"/>
                <a:sym typeface="Calibri"/>
              </a:rPr>
              <a:t>Ο όρος «ψηφιακός γραμματισμός» χρησιμοποιείται ευρύτατα ως κύριο επιχείρημα για κάθε απόπειρα αξιοποίησης των ψηφιακών μέσων στην εκπαίδευση. </a:t>
            </a:r>
            <a:r>
              <a:rPr b="1" i="0" lang="el-GR" sz="1800" u="none" cap="none" strike="noStrike">
                <a:solidFill>
                  <a:schemeClr val="dk1"/>
                </a:solidFill>
                <a:latin typeface="Calibri"/>
                <a:ea typeface="Calibri"/>
                <a:cs typeface="Calibri"/>
                <a:sym typeface="Calibri"/>
              </a:rPr>
              <a:t>Βασική παραδοχή είναι ότι η γνώση και αποτελεσματική αξιοποίηση «των νέων μέσων της πληροφορίας και της επικοινωνίας» εξασφαλίζει μια απαραίτητη προϋπόθεση για τους νέους πολίτες, προκειμένου να κινούνται αποτελεσματικά στον θαυμαστό νέο χώρο της ψηφιακής πραγματικότητας. </a:t>
            </a:r>
            <a:endParaRPr/>
          </a:p>
          <a:p>
            <a:pPr indent="0" lvl="0" marL="0" marR="0" rtl="0" algn="just">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8" name="Google Shape;128;p3"/>
          <p:cNvSpPr txBox="1"/>
          <p:nvPr/>
        </p:nvSpPr>
        <p:spPr>
          <a:xfrm rot="-1327344">
            <a:off x="553672" y="3427750"/>
            <a:ext cx="3330430" cy="954107"/>
          </a:xfrm>
          <a:prstGeom prst="rect">
            <a:avLst/>
          </a:prstGeom>
          <a:solidFill>
            <a:srgbClr val="5A5A6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l-GR" sz="2800" u="none" cap="none" strike="noStrike">
                <a:solidFill>
                  <a:schemeClr val="lt1"/>
                </a:solidFill>
                <a:latin typeface="Avenir"/>
                <a:ea typeface="Avenir"/>
                <a:cs typeface="Avenir"/>
                <a:sym typeface="Avenir"/>
              </a:rPr>
              <a:t>Διανοητικός Συνεργάτης</a:t>
            </a:r>
            <a:endParaRPr/>
          </a:p>
        </p:txBody>
      </p:sp>
      <p:sp>
        <p:nvSpPr>
          <p:cNvPr id="129" name="Google Shape;129;p3"/>
          <p:cNvSpPr/>
          <p:nvPr/>
        </p:nvSpPr>
        <p:spPr>
          <a:xfrm rot="8593830">
            <a:off x="3962794" y="2956640"/>
            <a:ext cx="1240719" cy="484632"/>
          </a:xfrm>
          <a:prstGeom prst="stripedRightArrow">
            <a:avLst>
              <a:gd fmla="val 50000" name="adj1"/>
              <a:gd fmla="val 50000" name="adj2"/>
            </a:avLst>
          </a:prstGeom>
          <a:solidFill>
            <a:schemeClr val="accent1"/>
          </a:solidFill>
          <a:ln cap="flat" cmpd="sng" w="12700">
            <a:solidFill>
              <a:srgbClr val="AD33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130" name="Google Shape;130;p3"/>
          <p:cNvPicPr preferRelativeResize="0"/>
          <p:nvPr/>
        </p:nvPicPr>
        <p:blipFill rotWithShape="1">
          <a:blip r:embed="rId3">
            <a:alphaModFix/>
          </a:blip>
          <a:srcRect b="0" l="0" r="0" t="0"/>
          <a:stretch/>
        </p:blipFill>
        <p:spPr>
          <a:xfrm>
            <a:off x="6588543" y="2835772"/>
            <a:ext cx="4600971" cy="34507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nvSpPr>
        <p:spPr>
          <a:xfrm>
            <a:off x="385894" y="457200"/>
            <a:ext cx="11425800" cy="5772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l-GR" sz="1800">
                <a:solidFill>
                  <a:schemeClr val="dk1"/>
                </a:solidFill>
                <a:latin typeface="Calibri"/>
                <a:ea typeface="Calibri"/>
                <a:cs typeface="Calibri"/>
                <a:sym typeface="Calibri"/>
              </a:rPr>
              <a:t>Αυτήν τη στιγμή υπάρχουν αποκλίνουσες και μερικές φορές ανταγωνιστικές ερμηνείες του «ψηφιακού γραμματισμού» και των «ψηφιακών γραμματισμών» σε όλο το πεδίο. Τρεις κοινές ερμηνείες του «ψηφιακού γραμματισμού» είναι οι εξής:</a:t>
            </a:r>
            <a:endParaRPr/>
          </a:p>
          <a:p>
            <a:pPr indent="0" lvl="0" marL="0" marR="0" rtl="0" algn="just">
              <a:spcBef>
                <a:spcPts val="0"/>
              </a:spcBef>
              <a:spcAft>
                <a:spcPts val="0"/>
              </a:spcAft>
              <a:buNone/>
            </a:pPr>
            <a:r>
              <a:rPr lang="el-GR" sz="1800">
                <a:solidFill>
                  <a:srgbClr val="00B0F0"/>
                </a:solidFill>
                <a:highlight>
                  <a:srgbClr val="0000FF"/>
                </a:highlight>
                <a:latin typeface="Calibri"/>
                <a:ea typeface="Calibri"/>
                <a:cs typeface="Calibri"/>
                <a:sym typeface="Calibri"/>
              </a:rPr>
              <a:t>1) Η χρήση της ψηφιακής τεχνολογίας για τη διδασκαλία βασικών δεξιοτήτων γραμματισμού (αριθμητική, γλώσσα, ICT κ.λπ.)</a:t>
            </a:r>
            <a:endParaRPr/>
          </a:p>
          <a:p>
            <a:pPr indent="0" lvl="0" marL="0" marR="0" rtl="0" algn="just">
              <a:spcBef>
                <a:spcPts val="0"/>
              </a:spcBef>
              <a:spcAft>
                <a:spcPts val="0"/>
              </a:spcAft>
              <a:buNone/>
            </a:pPr>
            <a:r>
              <a:rPr lang="el-GR" sz="1800">
                <a:solidFill>
                  <a:srgbClr val="D99905"/>
                </a:solidFill>
                <a:highlight>
                  <a:srgbClr val="808080"/>
                </a:highlight>
                <a:latin typeface="Calibri"/>
                <a:ea typeface="Calibri"/>
                <a:cs typeface="Calibri"/>
                <a:sym typeface="Calibri"/>
              </a:rPr>
              <a:t>2) Δευτερεύουσες δεξιότητες που σχετίζονται με τον ψηφιακό κόσμο, π.χ. χρήση ποντικιού ή πληκτρολογίου</a:t>
            </a:r>
            <a:endParaRPr/>
          </a:p>
          <a:p>
            <a:pPr indent="0" lvl="0" marL="0" marR="0" rtl="0" algn="just">
              <a:spcBef>
                <a:spcPts val="0"/>
              </a:spcBef>
              <a:spcAft>
                <a:spcPts val="0"/>
              </a:spcAft>
              <a:buNone/>
            </a:pPr>
            <a:r>
              <a:rPr lang="el-GR" sz="1800">
                <a:solidFill>
                  <a:srgbClr val="00FF00"/>
                </a:solidFill>
                <a:highlight>
                  <a:srgbClr val="000080"/>
                </a:highlight>
                <a:latin typeface="Calibri"/>
                <a:ea typeface="Calibri"/>
                <a:cs typeface="Calibri"/>
                <a:sym typeface="Calibri"/>
              </a:rPr>
              <a:t>3) Χρήση δημοφιλών ψηφιακών προγραμμάτων που σχετίζονται συχνά με τον κόσμο της εργασίας, π.χ. Microsoft Word, PowerPoint κ.λπ.</a:t>
            </a:r>
            <a:endParaRPr/>
          </a:p>
          <a:p>
            <a:pPr indent="0" lvl="0" marL="0" marR="0" rtl="0" algn="l">
              <a:spcBef>
                <a:spcPts val="0"/>
              </a:spcBef>
              <a:spcAft>
                <a:spcPts val="0"/>
              </a:spcAft>
              <a:buNone/>
            </a:pPr>
            <a:r>
              <a:rPr lang="el-GR" sz="1800">
                <a:solidFill>
                  <a:schemeClr val="dk1"/>
                </a:solidFill>
                <a:latin typeface="Calibri"/>
                <a:ea typeface="Calibri"/>
                <a:cs typeface="Calibri"/>
                <a:sym typeface="Calibri"/>
              </a:rPr>
              <a:t>Ωστόσο, μια τέταρτη πτυχή - που συμπυκνώνει και περιλαμβάνει στοιχεία των πρώτων τριών - αφορά μια αντίληψη των «ψηφιακών γραμματισμών» που έχει τις ρίζες της στην τρέχουσα θεωρία του γραμματισμού, αντιμετωπίζοντάς τον όχι ως ένα αντικείμενο, αλλά ως μια σειρά μεμονωμένων «γραμματισμών» που σχετίζονται έντονα με την κοινωνία και το ευρύτερο πλαίσιο. </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«Ο γραμματισμός περιλαμβάνει την ακρόαση και την ομιλία, την ανάγνωση, τη γραφή, την</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αριθμητική και τη χρήση της καθημερινής τεχνολογίας για την επικοινωνία και τον χειρισμό</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πληροφοριών. Ωστόσο, δεν περιλαμβάνει απλώς τις τεχνικές δεξιότητες των επικοινωνιών:</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περικλείει επίσης προσωπικές, κοινωνικές και οικονομικές πτυχές.» Αυτές οι προσωπικές,</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κοινωνικές και οικονομικές πτυχές είναι πολύ σημαντικές για την κατανόηση της έννοιας που</a:t>
            </a:r>
            <a:endParaRPr/>
          </a:p>
          <a:p>
            <a:pPr indent="0" lvl="0" marL="0" marR="0" rtl="0" algn="ctr">
              <a:lnSpc>
                <a:spcPct val="150000"/>
              </a:lnSpc>
              <a:spcBef>
                <a:spcPts val="0"/>
              </a:spcBef>
              <a:spcAft>
                <a:spcPts val="0"/>
              </a:spcAft>
              <a:buNone/>
            </a:pPr>
            <a:r>
              <a:rPr i="1" lang="el-GR" sz="1800">
                <a:solidFill>
                  <a:schemeClr val="dk1"/>
                </a:solidFill>
                <a:latin typeface="Calibri"/>
                <a:ea typeface="Calibri"/>
                <a:cs typeface="Calibri"/>
                <a:sym typeface="Calibri"/>
              </a:rPr>
              <a:t>αναφέρεται συνήθως ως η προσέγγιση κοινωνικών πρακτικών στον γραμματισμό.</a:t>
            </a:r>
            <a:endParaRPr/>
          </a:p>
        </p:txBody>
      </p:sp>
      <p:pic>
        <p:nvPicPr>
          <p:cNvPr id="136" name="Google Shape;136;p4"/>
          <p:cNvPicPr preferRelativeResize="0"/>
          <p:nvPr/>
        </p:nvPicPr>
        <p:blipFill rotWithShape="1">
          <a:blip r:embed="rId3">
            <a:alphaModFix/>
          </a:blip>
          <a:srcRect b="0" l="0" r="0" t="0"/>
          <a:stretch/>
        </p:blipFill>
        <p:spPr>
          <a:xfrm>
            <a:off x="10407377" y="3699545"/>
            <a:ext cx="1605484" cy="14288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p:nvPr>
            <p:ph idx="2" type="pic"/>
          </p:nvPr>
        </p:nvSpPr>
        <p:spPr>
          <a:xfrm>
            <a:off x="228599" y="237744"/>
            <a:ext cx="7696201" cy="6382512"/>
          </a:xfrm>
          <a:prstGeom prst="rect">
            <a:avLst/>
          </a:prstGeom>
          <a:solidFill>
            <a:srgbClr val="F58F7F"/>
          </a:solidFill>
          <a:ln>
            <a:noFill/>
          </a:ln>
        </p:spPr>
      </p:sp>
      <p:sp>
        <p:nvSpPr>
          <p:cNvPr id="142" name="Google Shape;142;p5"/>
          <p:cNvSpPr txBox="1"/>
          <p:nvPr>
            <p:ph type="title"/>
          </p:nvPr>
        </p:nvSpPr>
        <p:spPr>
          <a:xfrm>
            <a:off x="8477250" y="603504"/>
            <a:ext cx="3144774" cy="780679"/>
          </a:xfrm>
          <a:prstGeom prst="rect">
            <a:avLst/>
          </a:prstGeom>
          <a:solidFill>
            <a:schemeClr val="accent1"/>
          </a:solid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600"/>
              <a:buFont typeface="Tahoma"/>
              <a:buNone/>
            </a:pPr>
            <a:r>
              <a:rPr lang="el-GR"/>
              <a:t>Ψηφιακός Γραμματισμός</a:t>
            </a:r>
            <a:endParaRPr/>
          </a:p>
        </p:txBody>
      </p:sp>
      <p:sp>
        <p:nvSpPr>
          <p:cNvPr id="143" name="Google Shape;143;p5"/>
          <p:cNvSpPr txBox="1"/>
          <p:nvPr>
            <p:ph idx="1" type="body"/>
          </p:nvPr>
        </p:nvSpPr>
        <p:spPr>
          <a:xfrm>
            <a:off x="8305101" y="1384183"/>
            <a:ext cx="3590488" cy="4513697"/>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200"/>
              <a:buNone/>
            </a:pPr>
            <a:r>
              <a:rPr lang="el-GR" sz="1200"/>
              <a:t>Πρακτικά, η έννοια του ψηφιακού γραμματισμού συνδέεται με πλήθος δραστηριοτήτων ή διαδικασιών που απαιτούν ιδιαίτερες ικανότητες και δεξιότητες, όπως: η χρήση των ψηφιακών οπτικών δίσκων (cd’s &amp; DVD’s), η χρήση Η/Υ, φορητού ή σταθερού, tablet, κινητού τηλεφώνου, smartphone. </a:t>
            </a:r>
            <a:endParaRPr/>
          </a:p>
          <a:p>
            <a:pPr indent="0" lvl="0" marL="0" rtl="0" algn="l">
              <a:lnSpc>
                <a:spcPct val="110000"/>
              </a:lnSpc>
              <a:spcBef>
                <a:spcPts val="800"/>
              </a:spcBef>
              <a:spcAft>
                <a:spcPts val="0"/>
              </a:spcAft>
              <a:buSzPts val="1200"/>
              <a:buNone/>
            </a:pPr>
            <a:r>
              <a:rPr lang="el-GR" sz="1200"/>
              <a:t>Επίσης η ικανότητα επικοινωνίας μέσω ηλεκτρονικού ταχυδρομείου (σε όλα τα μέσα, γραπτά, με ήχο ή εικόνα), αξιοποίηση ψηφιακών λειτουργιών της τηλεόρασης (teletext) ή χρήση των υπηρεσιών και εφαρμογών των smart TV’s, συνομιλία μέσω Διαδικτύου (chatting, VoIP), χρήση των Τ.Π.Ε. στον εργασιακό χώρο </a:t>
            </a:r>
            <a:endParaRPr/>
          </a:p>
          <a:p>
            <a:pPr indent="0" lvl="0" marL="0" rtl="0" algn="l">
              <a:lnSpc>
                <a:spcPct val="110000"/>
              </a:lnSpc>
              <a:spcBef>
                <a:spcPts val="800"/>
              </a:spcBef>
              <a:spcAft>
                <a:spcPts val="0"/>
              </a:spcAft>
              <a:buSzPts val="1200"/>
              <a:buNone/>
            </a:pPr>
            <a:r>
              <a:rPr lang="el-GR" sz="1200"/>
              <a:t> Τέλος, ικανότητα χρήσης πολυμεσικών εφαρμογών, ψηφιακών μουσικών συσκευών, ανάγνωση οδηγιών από ψηφιακά μέσα, μέσω γραφικών περιβαλλόντων, αναγνώριση και αναπαραγωγή ψηφιακών πληροφοριών, μάθηση μέσα από Δ.Π.Μ. με δυνατότητα υπερκειμένου αλλά και γνώση του Κώδικα Δεοντολογικής Συμπεριφοράς στο Διαδίκτυο (στη διεθνή βιβλιογραφία αναφέρεται ως netiquette) κλπ</a:t>
            </a:r>
            <a:endParaRPr/>
          </a:p>
        </p:txBody>
      </p:sp>
      <p:pic>
        <p:nvPicPr>
          <p:cNvPr id="144" name="Google Shape;144;p5"/>
          <p:cNvPicPr preferRelativeResize="0"/>
          <p:nvPr/>
        </p:nvPicPr>
        <p:blipFill rotWithShape="1">
          <a:blip r:embed="rId3">
            <a:alphaModFix/>
          </a:blip>
          <a:srcRect b="0" l="0" r="0" t="0"/>
          <a:stretch/>
        </p:blipFill>
        <p:spPr>
          <a:xfrm>
            <a:off x="228599" y="237744"/>
            <a:ext cx="7696201" cy="6382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title"/>
          </p:nvPr>
        </p:nvSpPr>
        <p:spPr>
          <a:xfrm>
            <a:off x="1066800" y="642594"/>
            <a:ext cx="10058400" cy="657700"/>
          </a:xfrm>
          <a:prstGeom prst="rect">
            <a:avLst/>
          </a:prstGeom>
          <a:solidFill>
            <a:schemeClr val="accent1"/>
          </a:solidFill>
          <a:ln>
            <a:noFill/>
          </a:ln>
          <a:effectLst>
            <a:outerShdw blurRad="149987" algn="ctr" dir="8460000" dist="250190">
              <a:srgbClr val="000000">
                <a:alpha val="27843"/>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Tahoma"/>
              <a:buNone/>
            </a:pPr>
            <a:r>
              <a:rPr lang="el-GR"/>
              <a:t>Ψηφιακά Εργαλεία</a:t>
            </a:r>
            <a:endParaRPr/>
          </a:p>
        </p:txBody>
      </p:sp>
      <p:pic>
        <p:nvPicPr>
          <p:cNvPr id="150" name="Google Shape;150;p6"/>
          <p:cNvPicPr preferRelativeResize="0"/>
          <p:nvPr/>
        </p:nvPicPr>
        <p:blipFill rotWithShape="1">
          <a:blip r:embed="rId3">
            <a:alphaModFix/>
          </a:blip>
          <a:srcRect b="0" l="0" r="0" t="0"/>
          <a:stretch/>
        </p:blipFill>
        <p:spPr>
          <a:xfrm>
            <a:off x="885144" y="2424418"/>
            <a:ext cx="3904970" cy="1765044"/>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7868873" y="2293028"/>
            <a:ext cx="3437983" cy="1909991"/>
          </a:xfrm>
          <a:prstGeom prst="rect">
            <a:avLst/>
          </a:prstGeom>
          <a:noFill/>
          <a:ln>
            <a:noFill/>
          </a:ln>
        </p:spPr>
      </p:pic>
      <p:pic>
        <p:nvPicPr>
          <p:cNvPr id="152" name="Google Shape;152;p6"/>
          <p:cNvPicPr preferRelativeResize="0"/>
          <p:nvPr/>
        </p:nvPicPr>
        <p:blipFill rotWithShape="1">
          <a:blip r:embed="rId5">
            <a:alphaModFix/>
          </a:blip>
          <a:srcRect b="0" l="0" r="0" t="0"/>
          <a:stretch/>
        </p:blipFill>
        <p:spPr>
          <a:xfrm rot="-450116">
            <a:off x="5044264" y="3227664"/>
            <a:ext cx="2873538" cy="29103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1066800" y="642594"/>
            <a:ext cx="10058400" cy="73320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Tahoma"/>
              <a:buNone/>
            </a:pPr>
            <a:r>
              <a:rPr b="1" lang="el-GR"/>
              <a:t>Padlet</a:t>
            </a:r>
            <a:endParaRPr b="1"/>
          </a:p>
        </p:txBody>
      </p:sp>
      <p:sp>
        <p:nvSpPr>
          <p:cNvPr id="158" name="Google Shape;158;p7"/>
          <p:cNvSpPr txBox="1"/>
          <p:nvPr>
            <p:ph idx="1" type="body"/>
          </p:nvPr>
        </p:nvSpPr>
        <p:spPr>
          <a:xfrm>
            <a:off x="486561" y="1554480"/>
            <a:ext cx="3607266" cy="4660926"/>
          </a:xfrm>
          <a:prstGeom prst="rect">
            <a:avLst/>
          </a:prstGeom>
          <a:solidFill>
            <a:srgbClr val="92D050"/>
          </a:solidFill>
          <a:ln>
            <a:noFill/>
          </a:ln>
        </p:spPr>
        <p:txBody>
          <a:bodyPr anchorCtr="0" anchor="t" bIns="45700" lIns="91425" spcFirstLastPara="1" rIns="91425" wrap="square" tIns="45700">
            <a:normAutofit lnSpcReduction="10000"/>
          </a:bodyPr>
          <a:lstStyle/>
          <a:p>
            <a:pPr indent="-182880" lvl="0" marL="182880" rtl="0" algn="l">
              <a:lnSpc>
                <a:spcPct val="110000"/>
              </a:lnSpc>
              <a:spcBef>
                <a:spcPts val="0"/>
              </a:spcBef>
              <a:spcAft>
                <a:spcPts val="0"/>
              </a:spcAft>
              <a:buSzPts val="1800"/>
              <a:buChar char="◦"/>
            </a:pPr>
            <a:r>
              <a:rPr lang="el-GR"/>
              <a:t>Web 2.0 εργαλείο</a:t>
            </a:r>
            <a:endParaRPr/>
          </a:p>
          <a:p>
            <a:pPr indent="-182880" lvl="0" marL="182880" rtl="0" algn="l">
              <a:lnSpc>
                <a:spcPct val="110000"/>
              </a:lnSpc>
              <a:spcBef>
                <a:spcPts val="900"/>
              </a:spcBef>
              <a:spcAft>
                <a:spcPts val="0"/>
              </a:spcAft>
              <a:buSzPts val="1800"/>
              <a:buChar char="◦"/>
            </a:pPr>
            <a:r>
              <a:rPr lang="el-GR"/>
              <a:t>Ομαδοσυνεργατικός Πίνακας Ανακοινώσεων</a:t>
            </a:r>
            <a:endParaRPr/>
          </a:p>
          <a:p>
            <a:pPr indent="-182880" lvl="0" marL="182880" rtl="0" algn="l">
              <a:lnSpc>
                <a:spcPct val="110000"/>
              </a:lnSpc>
              <a:spcBef>
                <a:spcPts val="900"/>
              </a:spcBef>
              <a:spcAft>
                <a:spcPts val="0"/>
              </a:spcAft>
              <a:buSzPts val="1800"/>
              <a:buChar char="◦"/>
            </a:pPr>
            <a:r>
              <a:rPr lang="el-GR"/>
              <a:t>Συλλογή-οργάνωση-ανάρτηση πληροφοριών</a:t>
            </a:r>
            <a:endParaRPr/>
          </a:p>
          <a:p>
            <a:pPr indent="-182880" lvl="0" marL="182880" rtl="0" algn="l">
              <a:lnSpc>
                <a:spcPct val="110000"/>
              </a:lnSpc>
              <a:spcBef>
                <a:spcPts val="900"/>
              </a:spcBef>
              <a:spcAft>
                <a:spcPts val="0"/>
              </a:spcAft>
              <a:buSzPts val="1800"/>
              <a:buChar char="◦"/>
            </a:pPr>
            <a:r>
              <a:rPr lang="el-GR"/>
              <a:t>Διαμοιρασμός μέσω κοινωνικών δικτύων</a:t>
            </a:r>
            <a:endParaRPr/>
          </a:p>
          <a:p>
            <a:pPr indent="-182880" lvl="0" marL="182880" rtl="0" algn="l">
              <a:lnSpc>
                <a:spcPct val="110000"/>
              </a:lnSpc>
              <a:spcBef>
                <a:spcPts val="900"/>
              </a:spcBef>
              <a:spcAft>
                <a:spcPts val="0"/>
              </a:spcAft>
              <a:buSzPts val="1800"/>
              <a:buChar char="◦"/>
            </a:pPr>
            <a:r>
              <a:rPr lang="el-GR"/>
              <a:t>Εξαγωγή αρχείου-αποθήκευση- εξαγωγή σε QR κωδικό</a:t>
            </a:r>
            <a:endParaRPr/>
          </a:p>
          <a:p>
            <a:pPr indent="-182880" lvl="0" marL="182880" rtl="0" algn="l">
              <a:lnSpc>
                <a:spcPct val="110000"/>
              </a:lnSpc>
              <a:spcBef>
                <a:spcPts val="900"/>
              </a:spcBef>
              <a:spcAft>
                <a:spcPts val="0"/>
              </a:spcAft>
              <a:buSzPts val="1800"/>
              <a:buChar char="◦"/>
            </a:pPr>
            <a:r>
              <a:rPr lang="el-GR"/>
              <a:t>Δωρεάν, εύχρηστο, χρήση email και κωδικού</a:t>
            </a:r>
            <a:endParaRPr/>
          </a:p>
          <a:p>
            <a:pPr indent="-182880" lvl="0" marL="182880" rtl="0" algn="l">
              <a:lnSpc>
                <a:spcPct val="110000"/>
              </a:lnSpc>
              <a:spcBef>
                <a:spcPts val="900"/>
              </a:spcBef>
              <a:spcAft>
                <a:spcPts val="0"/>
              </a:spcAft>
              <a:buSzPts val="1800"/>
              <a:buChar char="◦"/>
            </a:pPr>
            <a:r>
              <a:rPr lang="el-GR" u="sng">
                <a:solidFill>
                  <a:schemeClr val="hlink"/>
                </a:solidFill>
                <a:hlinkClick r:id="rId3"/>
              </a:rPr>
              <a:t>https://www.youtube.com/watch?v=_qadpBF24fs</a:t>
            </a:r>
            <a:endParaRPr/>
          </a:p>
          <a:p>
            <a:pPr indent="-68579" lvl="0" marL="182880" rtl="0" algn="l">
              <a:lnSpc>
                <a:spcPct val="110000"/>
              </a:lnSpc>
              <a:spcBef>
                <a:spcPts val="900"/>
              </a:spcBef>
              <a:spcAft>
                <a:spcPts val="0"/>
              </a:spcAft>
              <a:buSzPts val="1800"/>
              <a:buNone/>
            </a:pPr>
            <a:r>
              <a:t/>
            </a:r>
            <a:endParaRPr/>
          </a:p>
          <a:p>
            <a:pPr indent="-68579" lvl="0" marL="182880" rtl="0" algn="l">
              <a:lnSpc>
                <a:spcPct val="110000"/>
              </a:lnSpc>
              <a:spcBef>
                <a:spcPts val="900"/>
              </a:spcBef>
              <a:spcAft>
                <a:spcPts val="0"/>
              </a:spcAft>
              <a:buSzPts val="1800"/>
              <a:buNone/>
            </a:pPr>
            <a:r>
              <a:t/>
            </a:r>
            <a:endParaRPr/>
          </a:p>
        </p:txBody>
      </p:sp>
      <p:sp>
        <p:nvSpPr>
          <p:cNvPr id="159" name="Google Shape;159;p7"/>
          <p:cNvSpPr txBox="1"/>
          <p:nvPr>
            <p:ph idx="2" type="body"/>
          </p:nvPr>
        </p:nvSpPr>
        <p:spPr>
          <a:xfrm>
            <a:off x="6461760" y="2103120"/>
            <a:ext cx="4663440" cy="3749040"/>
          </a:xfrm>
          <a:prstGeom prst="rect">
            <a:avLst/>
          </a:prstGeom>
          <a:noFill/>
          <a:ln>
            <a:noFill/>
          </a:ln>
        </p:spPr>
        <p:txBody>
          <a:bodyPr anchorCtr="0" anchor="t" bIns="45700" lIns="91425" spcFirstLastPara="1" rIns="91425" wrap="square" tIns="45700">
            <a:normAutofit lnSpcReduction="10000"/>
          </a:bodyPr>
          <a:lstStyle/>
          <a:p>
            <a:pPr indent="-68579" lvl="0" marL="182880" rtl="0" algn="l">
              <a:lnSpc>
                <a:spcPct val="110000"/>
              </a:lnSpc>
              <a:spcBef>
                <a:spcPts val="0"/>
              </a:spcBef>
              <a:spcAft>
                <a:spcPts val="0"/>
              </a:spcAft>
              <a:buSzPts val="1800"/>
              <a:buNone/>
            </a:pPr>
            <a:r>
              <a:t/>
            </a:r>
            <a:endParaRPr/>
          </a:p>
        </p:txBody>
      </p:sp>
      <p:pic>
        <p:nvPicPr>
          <p:cNvPr id="160" name="Google Shape;160;p7"/>
          <p:cNvPicPr preferRelativeResize="0"/>
          <p:nvPr/>
        </p:nvPicPr>
        <p:blipFill rotWithShape="1">
          <a:blip r:embed="rId4">
            <a:alphaModFix/>
          </a:blip>
          <a:srcRect b="0" l="0" r="0" t="0"/>
          <a:stretch/>
        </p:blipFill>
        <p:spPr>
          <a:xfrm>
            <a:off x="4244829" y="1375794"/>
            <a:ext cx="7636777" cy="4839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title"/>
          </p:nvPr>
        </p:nvSpPr>
        <p:spPr>
          <a:xfrm>
            <a:off x="1066800" y="642594"/>
            <a:ext cx="10058400" cy="758367"/>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000"/>
              <a:buFont typeface="Tahoma"/>
              <a:buNone/>
            </a:pPr>
            <a:r>
              <a:rPr b="1" lang="el-GR"/>
              <a:t>Poster My Wall</a:t>
            </a:r>
            <a:endParaRPr b="1"/>
          </a:p>
        </p:txBody>
      </p:sp>
      <p:sp>
        <p:nvSpPr>
          <p:cNvPr id="166" name="Google Shape;166;p8"/>
          <p:cNvSpPr txBox="1"/>
          <p:nvPr>
            <p:ph idx="1" type="body"/>
          </p:nvPr>
        </p:nvSpPr>
        <p:spPr>
          <a:xfrm>
            <a:off x="436228" y="2103120"/>
            <a:ext cx="3171038" cy="4297680"/>
          </a:xfrm>
          <a:prstGeom prst="rect">
            <a:avLst/>
          </a:prstGeom>
          <a:solidFill>
            <a:srgbClr val="92D050"/>
          </a:solid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800"/>
              <a:buChar char="◦"/>
            </a:pPr>
            <a:r>
              <a:rPr lang="el-GR"/>
              <a:t>Διαδικτυακό εργαλείο για τη δημιουργία αφισών-πόστερ, φυλλαδίων, baners, κολάζ, προσκλήσεις </a:t>
            </a:r>
            <a:r>
              <a:rPr lang="el-GR" u="sng">
                <a:solidFill>
                  <a:schemeClr val="hlink"/>
                </a:solidFill>
                <a:hlinkClick r:id="rId3"/>
              </a:rPr>
              <a:t>https://www.postermywall.com/</a:t>
            </a:r>
            <a:endParaRPr/>
          </a:p>
          <a:p>
            <a:pPr indent="-182880" lvl="0" marL="182880" rtl="0" algn="l">
              <a:lnSpc>
                <a:spcPct val="110000"/>
              </a:lnSpc>
              <a:spcBef>
                <a:spcPts val="900"/>
              </a:spcBef>
              <a:spcAft>
                <a:spcPts val="0"/>
              </a:spcAft>
              <a:buSzPts val="1800"/>
              <a:buChar char="◦"/>
            </a:pPr>
            <a:r>
              <a:rPr lang="el-GR"/>
              <a:t>Δωρεάν, με εγγραφή ή χωρίς εγγραφή</a:t>
            </a:r>
            <a:endParaRPr/>
          </a:p>
          <a:p>
            <a:pPr indent="-182880" lvl="0" marL="182880" rtl="0" algn="l">
              <a:lnSpc>
                <a:spcPct val="110000"/>
              </a:lnSpc>
              <a:spcBef>
                <a:spcPts val="900"/>
              </a:spcBef>
              <a:spcAft>
                <a:spcPts val="0"/>
              </a:spcAft>
              <a:buSzPts val="1800"/>
              <a:buChar char="◦"/>
            </a:pPr>
            <a:r>
              <a:rPr lang="el-GR"/>
              <a:t>Έτοιμα template</a:t>
            </a:r>
            <a:endParaRPr/>
          </a:p>
        </p:txBody>
      </p:sp>
      <p:sp>
        <p:nvSpPr>
          <p:cNvPr id="167" name="Google Shape;167;p8"/>
          <p:cNvSpPr txBox="1"/>
          <p:nvPr>
            <p:ph idx="2" type="body"/>
          </p:nvPr>
        </p:nvSpPr>
        <p:spPr>
          <a:xfrm>
            <a:off x="4026716" y="1554480"/>
            <a:ext cx="7098484" cy="4846320"/>
          </a:xfrm>
          <a:prstGeom prst="rect">
            <a:avLst/>
          </a:prstGeom>
          <a:solidFill>
            <a:srgbClr val="46372D"/>
          </a:solidFill>
          <a:ln>
            <a:noFill/>
          </a:ln>
        </p:spPr>
        <p:txBody>
          <a:bodyPr anchorCtr="0" anchor="t" bIns="45700" lIns="91425" spcFirstLastPara="1" rIns="91425" wrap="square" tIns="45700">
            <a:normAutofit/>
          </a:bodyPr>
          <a:lstStyle/>
          <a:p>
            <a:pPr indent="-182880" lvl="0" marL="182880" rtl="0" algn="l">
              <a:lnSpc>
                <a:spcPct val="110000"/>
              </a:lnSpc>
              <a:spcBef>
                <a:spcPts val="0"/>
              </a:spcBef>
              <a:spcAft>
                <a:spcPts val="0"/>
              </a:spcAft>
              <a:buSzPts val="1800"/>
              <a:buChar char="◦"/>
            </a:pPr>
            <a:r>
              <a:rPr lang="el-GR" u="sng">
                <a:solidFill>
                  <a:schemeClr val="hlink"/>
                </a:solidFill>
                <a:hlinkClick r:id="rId4"/>
              </a:rPr>
              <a:t>https://www.youtube.com/watch?v=c-c870xecIU</a:t>
            </a:r>
            <a:endParaRPr/>
          </a:p>
          <a:p>
            <a:pPr indent="-68579" lvl="0" marL="182880" rtl="0" algn="l">
              <a:lnSpc>
                <a:spcPct val="110000"/>
              </a:lnSpc>
              <a:spcBef>
                <a:spcPts val="900"/>
              </a:spcBef>
              <a:spcAft>
                <a:spcPts val="0"/>
              </a:spcAft>
              <a:buSzPts val="1800"/>
              <a:buNone/>
            </a:pPr>
            <a:r>
              <a:t/>
            </a:r>
            <a:endParaRPr/>
          </a:p>
          <a:p>
            <a:pPr indent="-68579" lvl="0" marL="182880" rtl="0" algn="l">
              <a:lnSpc>
                <a:spcPct val="110000"/>
              </a:lnSpc>
              <a:spcBef>
                <a:spcPts val="900"/>
              </a:spcBef>
              <a:spcAft>
                <a:spcPts val="0"/>
              </a:spcAft>
              <a:buSzPts val="1800"/>
              <a:buNone/>
            </a:pPr>
            <a:r>
              <a:t/>
            </a:r>
            <a:endParaRPr/>
          </a:p>
        </p:txBody>
      </p:sp>
      <p:pic>
        <p:nvPicPr>
          <p:cNvPr id="168" name="Google Shape;168;p8"/>
          <p:cNvPicPr preferRelativeResize="0"/>
          <p:nvPr/>
        </p:nvPicPr>
        <p:blipFill rotWithShape="1">
          <a:blip r:embed="rId5">
            <a:alphaModFix/>
          </a:blip>
          <a:srcRect b="0" l="0" r="0" t="0"/>
          <a:stretch/>
        </p:blipFill>
        <p:spPr>
          <a:xfrm>
            <a:off x="6272232" y="2034265"/>
            <a:ext cx="3319958" cy="4297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1066800" y="668601"/>
            <a:ext cx="10058400" cy="674478"/>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1800"/>
              <a:buFont typeface="Tahoma"/>
              <a:buNone/>
            </a:pPr>
            <a:r>
              <a:rPr b="1" lang="el-GR" sz="1800"/>
              <a:t>Wiki Ηλεκτρονικής Σχολικής Τάξης (http://eclass.sch.gr)</a:t>
            </a:r>
            <a:endParaRPr/>
          </a:p>
        </p:txBody>
      </p:sp>
      <p:sp>
        <p:nvSpPr>
          <p:cNvPr id="174" name="Google Shape;174;p9"/>
          <p:cNvSpPr txBox="1"/>
          <p:nvPr>
            <p:ph idx="1" type="body"/>
          </p:nvPr>
        </p:nvSpPr>
        <p:spPr>
          <a:xfrm>
            <a:off x="411061" y="1484851"/>
            <a:ext cx="5142451" cy="4941116"/>
          </a:xfrm>
          <a:prstGeom prst="rect">
            <a:avLst/>
          </a:prstGeom>
          <a:solidFill>
            <a:srgbClr val="9698B9"/>
          </a:solidFill>
          <a:ln>
            <a:noFill/>
          </a:ln>
        </p:spPr>
        <p:txBody>
          <a:bodyPr anchorCtr="0" anchor="t" bIns="45700" lIns="91425" spcFirstLastPara="1" rIns="91425" wrap="square" tIns="45700">
            <a:normAutofit fontScale="70000" lnSpcReduction="20000"/>
          </a:bodyPr>
          <a:lstStyle/>
          <a:p>
            <a:pPr indent="-182880" lvl="0" marL="182880" rtl="0" algn="just">
              <a:lnSpc>
                <a:spcPct val="120000"/>
              </a:lnSpc>
              <a:spcBef>
                <a:spcPts val="0"/>
              </a:spcBef>
              <a:spcAft>
                <a:spcPts val="0"/>
              </a:spcAft>
              <a:buSzPct val="100000"/>
              <a:buFont typeface="Noto Sans Symbols"/>
              <a:buChar char="⮚"/>
            </a:pPr>
            <a:r>
              <a:rPr lang="el-GR">
                <a:latin typeface="Calibri"/>
                <a:ea typeface="Calibri"/>
                <a:cs typeface="Calibri"/>
                <a:sym typeface="Calibri"/>
              </a:rPr>
              <a:t>Ένας από τους πιο διαδεδομένους όρους της κοινωνικής και συνεργατικής αντίληψης του Διαδικτύου είναι το 'wiki'. Ο όρος 'wiki' προέρχεται από μια χαβανέζικη φράση: wiki-wiki, που σημαίνει γρήγορο/ σύντομο. Το wiki είναι μια συνεργατική ιστοσελίδα, της οποίας το περιεχόμενο μορφοποιείται από τους χρήστες, δηλαδή το wiki παρέχει τη δυνατότητα για συνεργατική δημιουργία και ανανέωση ενός δικτυακού τόπου. Έτσι, διευκολύνεται η συνεργασία πολλών ατόμων για τη συγγραφή ενός έργου. Ο όρος Wiki όμως, μπορεί να αναφέρεται και στο λογισμικό που χρησιμοποιείται για να κατασκευαστούν Wiki σελίδες.</a:t>
            </a:r>
            <a:endParaRPr/>
          </a:p>
          <a:p>
            <a:pPr indent="-182880" lvl="0" marL="182880" rtl="0" algn="just">
              <a:lnSpc>
                <a:spcPct val="120000"/>
              </a:lnSpc>
              <a:spcBef>
                <a:spcPts val="900"/>
              </a:spcBef>
              <a:spcAft>
                <a:spcPts val="0"/>
              </a:spcAft>
              <a:buSzPct val="100000"/>
              <a:buFont typeface="Noto Sans Symbols"/>
              <a:buChar char="⮚"/>
            </a:pPr>
            <a:r>
              <a:rPr lang="el-GR">
                <a:latin typeface="Calibri"/>
                <a:ea typeface="Calibri"/>
                <a:cs typeface="Calibri"/>
                <a:sym typeface="Calibri"/>
              </a:rPr>
              <a:t>Τα περισσότερα wikis επιτρέπουν την πρόσβαση των χρηστών χωρίς κανέναν απολύτως περιορισμό. Έτσι, όλοι έχουν το δικαίωμα να συμβάλουν στη συγγραφή του περιεχομένου της ιστοσελίδας χωρίς να υποβληθούν σε διαδικασία "εγγραφής", όπως συνήθως επιβάλλεται σε σελίδες συζητήσεων π.χ. στα περισσότερα forum. </a:t>
            </a:r>
            <a:endParaRPr/>
          </a:p>
          <a:p>
            <a:pPr indent="-182880" lvl="0" marL="182880" rtl="0" algn="just">
              <a:lnSpc>
                <a:spcPct val="120000"/>
              </a:lnSpc>
              <a:spcBef>
                <a:spcPts val="900"/>
              </a:spcBef>
              <a:spcAft>
                <a:spcPts val="0"/>
              </a:spcAft>
              <a:buSzPct val="100000"/>
              <a:buFont typeface="Noto Sans Symbols"/>
              <a:buChar char="⮚"/>
            </a:pPr>
            <a:r>
              <a:rPr lang="el-GR">
                <a:latin typeface="Calibri"/>
                <a:ea typeface="Calibri"/>
                <a:cs typeface="Calibri"/>
                <a:sym typeface="Calibri"/>
              </a:rPr>
              <a:t>Η λέξη Wiki ερμηνεύεται μερικές φορές ως ακρώνυμιο για το "What I know is" δηλαδή "Αυτό που εγώ ξέρω είναι". Είναι μια χαρακτηριστική φράση για τον τρόπο λειτουργίας του Wiki: ο κάθε χρήστης που συμμετέχει στη συγγραφή κάποιου έργου προσθέτει την προσωπική του γνώση, έτσι ώστε όλοι να μπορούν να τη μοιράζονται.</a:t>
            </a:r>
            <a:endParaRPr/>
          </a:p>
          <a:p>
            <a:pPr indent="-182880" lvl="0" marL="182880" rtl="0" algn="l">
              <a:lnSpc>
                <a:spcPct val="110000"/>
              </a:lnSpc>
              <a:spcBef>
                <a:spcPts val="900"/>
              </a:spcBef>
              <a:spcAft>
                <a:spcPts val="0"/>
              </a:spcAft>
              <a:buSzPct val="100000"/>
              <a:buChar char="◦"/>
            </a:pPr>
            <a:r>
              <a:rPr lang="el-GR"/>
              <a:t> </a:t>
            </a:r>
            <a:endParaRPr/>
          </a:p>
        </p:txBody>
      </p:sp>
      <p:sp>
        <p:nvSpPr>
          <p:cNvPr id="175" name="Google Shape;175;p9"/>
          <p:cNvSpPr txBox="1"/>
          <p:nvPr>
            <p:ph idx="2" type="body"/>
          </p:nvPr>
        </p:nvSpPr>
        <p:spPr>
          <a:xfrm>
            <a:off x="6461760" y="1484849"/>
            <a:ext cx="5224104" cy="4941117"/>
          </a:xfrm>
          <a:prstGeom prst="rect">
            <a:avLst/>
          </a:prstGeom>
          <a:solidFill>
            <a:srgbClr val="D99905"/>
          </a:solidFill>
          <a:ln>
            <a:noFill/>
          </a:ln>
        </p:spPr>
        <p:txBody>
          <a:bodyPr anchorCtr="0" anchor="t" bIns="45700" lIns="91425" spcFirstLastPara="1" rIns="91425" wrap="square" tIns="45700">
            <a:normAutofit fontScale="70000" lnSpcReduction="20000"/>
          </a:bodyPr>
          <a:lstStyle/>
          <a:p>
            <a:pPr indent="-182880" lvl="0" marL="182880" rtl="0" algn="l">
              <a:lnSpc>
                <a:spcPct val="110000"/>
              </a:lnSpc>
              <a:spcBef>
                <a:spcPts val="0"/>
              </a:spcBef>
              <a:spcAft>
                <a:spcPts val="0"/>
              </a:spcAft>
              <a:buSzPct val="100000"/>
              <a:buChar char="◦"/>
            </a:pPr>
            <a:r>
              <a:rPr lang="el-GR"/>
              <a:t>Κάποια ενδεικτικά σενάρια αξιοποίησης των wikis στην εκπαίδευση είναι:</a:t>
            </a:r>
            <a:endParaRPr/>
          </a:p>
          <a:p>
            <a:pPr indent="-182880" lvl="0" marL="182880" rtl="0" algn="l">
              <a:lnSpc>
                <a:spcPct val="110000"/>
              </a:lnSpc>
              <a:spcBef>
                <a:spcPts val="900"/>
              </a:spcBef>
              <a:spcAft>
                <a:spcPts val="0"/>
              </a:spcAft>
              <a:buSzPct val="100000"/>
              <a:buChar char="◦"/>
            </a:pPr>
            <a:r>
              <a:rPr lang="el-GR"/>
              <a:t>Μαθητές που έχουν διδαχθεί ήδη το μάθημα, μπορούν να δημιουργήσουν στο wiki του μαθήματος οδηγίες μελέτης για τα κομμάτια της ύλης, συμπληρώνοντας ο ένας τις σημειώσεις του άλλου, με σκοπό οι επόμενοι μαθητές να βοηθηθούν στη μελέτη τους.</a:t>
            </a:r>
            <a:endParaRPr/>
          </a:p>
          <a:p>
            <a:pPr indent="-182880" lvl="0" marL="182880" rtl="0" algn="l">
              <a:lnSpc>
                <a:spcPct val="110000"/>
              </a:lnSpc>
              <a:spcBef>
                <a:spcPts val="900"/>
              </a:spcBef>
              <a:spcAft>
                <a:spcPts val="0"/>
              </a:spcAft>
              <a:buSzPct val="100000"/>
              <a:buChar char="◦"/>
            </a:pPr>
            <a:r>
              <a:rPr lang="el-GR"/>
              <a:t>Οι μαθητές μπορούν να βοηθήσουν ο ένας τον άλλο σε δύσκολες ασκήσεις, διαμοιράζοντας και συγκρίνοντας τις λύσεις τους και να συζητήσουν πάνω σε αυτές.</a:t>
            </a:r>
            <a:endParaRPr/>
          </a:p>
          <a:p>
            <a:pPr indent="-182880" lvl="0" marL="182880" rtl="0" algn="l">
              <a:lnSpc>
                <a:spcPct val="110000"/>
              </a:lnSpc>
              <a:spcBef>
                <a:spcPts val="900"/>
              </a:spcBef>
              <a:spcAft>
                <a:spcPts val="0"/>
              </a:spcAft>
              <a:buSzPct val="100000"/>
              <a:buChar char="◦"/>
            </a:pPr>
            <a:r>
              <a:rPr lang="el-GR"/>
              <a:t>Οι μαθητές μπορούν να συνεργαστούν και να συγκεντρώσουν υλικό, με σκοπό να δημιουργήσουν διαφάνειες για το μάθημα και να διαμοιραστούν αυτό το υλικό με άλλες τάξεις ή σχολεία.</a:t>
            </a:r>
            <a:endParaRPr/>
          </a:p>
          <a:p>
            <a:pPr indent="-182880" lvl="0" marL="182880" rtl="0" algn="l">
              <a:lnSpc>
                <a:spcPct val="110000"/>
              </a:lnSpc>
              <a:spcBef>
                <a:spcPts val="900"/>
              </a:spcBef>
              <a:spcAft>
                <a:spcPts val="0"/>
              </a:spcAft>
              <a:buSzPct val="100000"/>
              <a:buChar char="◦"/>
            </a:pPr>
            <a:r>
              <a:rPr lang="el-GR"/>
              <a:t>Ένα wiki μπορεί να χρησιμοποιηθεί για να εφαρμοστούν συνεργατικές τεχνικές, όπως «καταιγισμός ιδεών», «σκέψου και μοιράσου», κτλ.</a:t>
            </a:r>
            <a:endParaRPr/>
          </a:p>
          <a:p>
            <a:pPr indent="-182880" lvl="0" marL="182880" rtl="0" algn="l">
              <a:lnSpc>
                <a:spcPct val="110000"/>
              </a:lnSpc>
              <a:spcBef>
                <a:spcPts val="900"/>
              </a:spcBef>
              <a:spcAft>
                <a:spcPts val="0"/>
              </a:spcAft>
              <a:buSzPct val="100000"/>
              <a:buChar char="◦"/>
            </a:pPr>
            <a:r>
              <a:rPr lang="el-GR"/>
              <a:t>Άλλη μία χρήση μπορεί να είναι ο χρονοπρογραμματισμός και η παρακολούθηση της εξέλιξης μιας ομαδικής εργασίας, έτσι ώστε να υπάρχει ένα κοινό πρόγραμμα, με σκοπό όλοι οι μαθητές να γνωρίζουν κάθε στιγμή σε ποιο σημείο βρίσκονται οι ίδιοι και οι συμμαθητές τους.</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VTI">
  <a:themeElements>
    <a:clrScheme name="Custom 38">
      <a:dk1>
        <a:srgbClr val="000000"/>
      </a:dk1>
      <a:lt1>
        <a:srgbClr val="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2022-03-05T19:58:55Z</dcterms:created>
  <dc:creator>ΚΡΙΤΗΣ</dc:creator>
</cp:coreProperties>
</file>