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F3F8"/>
    <a:srgbClr val="6D99CA"/>
    <a:srgbClr val="7DA4D0"/>
    <a:srgbClr val="8EB0D6"/>
    <a:srgbClr val="9FBDDD"/>
    <a:srgbClr val="B2CAE4"/>
    <a:srgbClr val="C4D6EB"/>
    <a:srgbClr val="D7E4F1"/>
    <a:srgbClr val="F5F8FB"/>
    <a:srgbClr val="EBF2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24" autoAdjust="0"/>
  </p:normalViewPr>
  <p:slideViewPr>
    <p:cSldViewPr snapToGrid="0" snapToObjects="1">
      <p:cViewPr>
        <p:scale>
          <a:sx n="100" d="100"/>
          <a:sy n="100" d="100"/>
        </p:scale>
        <p:origin x="-1480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1F21-D811-EF41-9442-D0FB6492F919}" type="datetimeFigureOut">
              <a:rPr lang="en-US" smtClean="0"/>
              <a:t>16/12/21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CAD8D-C4B2-B648-9D8F-D55232748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41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1F21-D811-EF41-9442-D0FB6492F919}" type="datetimeFigureOut">
              <a:rPr lang="en-US" smtClean="0"/>
              <a:t>16/12/21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CAD8D-C4B2-B648-9D8F-D55232748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41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1F21-D811-EF41-9442-D0FB6492F919}" type="datetimeFigureOut">
              <a:rPr lang="en-US" smtClean="0"/>
              <a:t>16/12/21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CAD8D-C4B2-B648-9D8F-D55232748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535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1F21-D811-EF41-9442-D0FB6492F919}" type="datetimeFigureOut">
              <a:rPr lang="en-US" smtClean="0"/>
              <a:t>16/12/21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CAD8D-C4B2-B648-9D8F-D55232748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781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1F21-D811-EF41-9442-D0FB6492F919}" type="datetimeFigureOut">
              <a:rPr lang="en-US" smtClean="0"/>
              <a:t>16/12/21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CAD8D-C4B2-B648-9D8F-D55232748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5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1F21-D811-EF41-9442-D0FB6492F919}" type="datetimeFigureOut">
              <a:rPr lang="en-US" smtClean="0"/>
              <a:t>16/12/21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CAD8D-C4B2-B648-9D8F-D55232748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92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1F21-D811-EF41-9442-D0FB6492F919}" type="datetimeFigureOut">
              <a:rPr lang="en-US" smtClean="0"/>
              <a:t>16/12/21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CAD8D-C4B2-B648-9D8F-D55232748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76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1F21-D811-EF41-9442-D0FB6492F919}" type="datetimeFigureOut">
              <a:rPr lang="en-US" smtClean="0"/>
              <a:t>16/12/21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CAD8D-C4B2-B648-9D8F-D55232748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652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1F21-D811-EF41-9442-D0FB6492F919}" type="datetimeFigureOut">
              <a:rPr lang="en-US" smtClean="0"/>
              <a:t>16/12/21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CAD8D-C4B2-B648-9D8F-D55232748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02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1F21-D811-EF41-9442-D0FB6492F919}" type="datetimeFigureOut">
              <a:rPr lang="en-US" smtClean="0"/>
              <a:t>16/12/21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CAD8D-C4B2-B648-9D8F-D55232748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318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1F21-D811-EF41-9442-D0FB6492F919}" type="datetimeFigureOut">
              <a:rPr lang="en-US" smtClean="0"/>
              <a:t>16/12/21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CAD8D-C4B2-B648-9D8F-D55232748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495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91F21-D811-EF41-9442-D0FB6492F919}" type="datetimeFigureOut">
              <a:rPr lang="en-US" smtClean="0"/>
              <a:t>16/12/21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CAD8D-C4B2-B648-9D8F-D55232748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61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020398"/>
              </p:ext>
            </p:extLst>
          </p:nvPr>
        </p:nvGraphicFramePr>
        <p:xfrm>
          <a:off x="1767594" y="168481"/>
          <a:ext cx="6400801" cy="6400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891"/>
                <a:gridCol w="581891"/>
                <a:gridCol w="581891"/>
                <a:gridCol w="581891"/>
                <a:gridCol w="581891"/>
                <a:gridCol w="581891"/>
                <a:gridCol w="581891"/>
                <a:gridCol w="581891"/>
                <a:gridCol w="581891"/>
                <a:gridCol w="581891"/>
                <a:gridCol w="581891"/>
              </a:tblGrid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x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1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2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4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5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6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7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8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9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10</a:t>
                      </a:r>
                      <a:endParaRPr lang="en-US" sz="2000" dirty="0"/>
                    </a:p>
                  </a:txBody>
                  <a:tcPr anchor="ctr"/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15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21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27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16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15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25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35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45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36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21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35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49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63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60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64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70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27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45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63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81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80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100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 rot="16200000">
            <a:off x="-2998112" y="2998114"/>
            <a:ext cx="6858001" cy="861774"/>
          </a:xfrm>
          <a:prstGeom prst="rect">
            <a:avLst/>
          </a:prstGeom>
          <a:solidFill>
            <a:schemeClr val="accent1">
              <a:alpha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5000" dirty="0" smtClean="0">
                <a:solidFill>
                  <a:schemeClr val="bg1"/>
                </a:solidFill>
              </a:rPr>
              <a:t>Μελετ</a:t>
            </a:r>
            <a:r>
              <a:rPr lang="el-GR" sz="5000" dirty="0" smtClean="0">
                <a:solidFill>
                  <a:schemeClr val="bg1"/>
                </a:solidFill>
              </a:rPr>
              <a:t>άω...</a:t>
            </a:r>
            <a:endParaRPr lang="en-US" sz="5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551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076512"/>
              </p:ext>
            </p:extLst>
          </p:nvPr>
        </p:nvGraphicFramePr>
        <p:xfrm>
          <a:off x="1767594" y="168481"/>
          <a:ext cx="6400801" cy="6400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891"/>
                <a:gridCol w="581891"/>
                <a:gridCol w="581891"/>
                <a:gridCol w="581891"/>
                <a:gridCol w="581891"/>
                <a:gridCol w="581891"/>
                <a:gridCol w="581891"/>
                <a:gridCol w="581891"/>
                <a:gridCol w="581891"/>
                <a:gridCol w="581891"/>
                <a:gridCol w="581891"/>
              </a:tblGrid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x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1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2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4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5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6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7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8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9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10</a:t>
                      </a:r>
                      <a:endParaRPr lang="en-US" sz="2000" dirty="0"/>
                    </a:p>
                  </a:txBody>
                  <a:tcPr anchor="ctr"/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15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21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27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16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15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25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35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45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36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21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35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49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63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60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64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70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18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27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36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45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54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63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72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81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80000"/>
                      </a:srgb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90</a:t>
                      </a:r>
                      <a:endParaRPr lang="en-US" sz="2000" dirty="0"/>
                    </a:p>
                  </a:txBody>
                  <a:tcPr anchor="ctr">
                    <a:solidFill>
                      <a:srgbClr val="4F81BD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100</a:t>
                      </a:r>
                      <a:endParaRPr lang="en-US" sz="2000" dirty="0"/>
                    </a:p>
                  </a:txBody>
                  <a:tcPr anchor="ctr">
                    <a:solidFill>
                      <a:srgbClr val="DFEF61"/>
                    </a:solidFill>
                  </a:tcPr>
                </a:tc>
              </a:tr>
            </a:tbl>
          </a:graphicData>
        </a:graphic>
      </p:graphicFrame>
      <p:sp>
        <p:nvSpPr>
          <p:cNvPr id="8" name="Content Placeholder 2">
            <a:hlinkClick r:id="" action="ppaction://hlinkshowjump?jump=nextslide" highlightClick="1"/>
          </p:cNvPr>
          <p:cNvSpPr txBox="1">
            <a:spLocks noChangeAspect="1"/>
          </p:cNvSpPr>
          <p:nvPr/>
        </p:nvSpPr>
        <p:spPr>
          <a:xfrm>
            <a:off x="2365416" y="769468"/>
            <a:ext cx="553300" cy="553300"/>
          </a:xfrm>
          <a:prstGeom prst="rect">
            <a:avLst/>
          </a:prstGeom>
          <a:solidFill>
            <a:srgbClr val="DFEF6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-2998112" y="2998114"/>
            <a:ext cx="6858001" cy="861774"/>
          </a:xfrm>
          <a:prstGeom prst="rect">
            <a:avLst/>
          </a:prstGeom>
          <a:solidFill>
            <a:schemeClr val="accent1">
              <a:alpha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5000" dirty="0" smtClean="0">
                <a:solidFill>
                  <a:schemeClr val="bg1"/>
                </a:solidFill>
              </a:rPr>
              <a:t>Εξασκο</a:t>
            </a:r>
            <a:r>
              <a:rPr lang="el-GR" sz="5000" dirty="0" smtClean="0">
                <a:solidFill>
                  <a:schemeClr val="bg1"/>
                </a:solidFill>
              </a:rPr>
              <a:t>ύμαι...</a:t>
            </a:r>
            <a:endParaRPr lang="en-US" sz="50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 noChangeAspect="1"/>
          </p:cNvSpPr>
          <p:nvPr/>
        </p:nvSpPr>
        <p:spPr>
          <a:xfrm>
            <a:off x="2946560" y="769468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7" name="Content Placeholder 2"/>
          <p:cNvSpPr txBox="1">
            <a:spLocks noChangeAspect="1"/>
          </p:cNvSpPr>
          <p:nvPr/>
        </p:nvSpPr>
        <p:spPr>
          <a:xfrm>
            <a:off x="3527704" y="769468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0" name="Content Placeholder 2"/>
          <p:cNvSpPr txBox="1">
            <a:spLocks noChangeAspect="1"/>
          </p:cNvSpPr>
          <p:nvPr/>
        </p:nvSpPr>
        <p:spPr>
          <a:xfrm>
            <a:off x="4108848" y="769468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1" name="Content Placeholder 2"/>
          <p:cNvSpPr txBox="1">
            <a:spLocks noChangeAspect="1"/>
          </p:cNvSpPr>
          <p:nvPr/>
        </p:nvSpPr>
        <p:spPr>
          <a:xfrm>
            <a:off x="4689992" y="769468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2" name="Content Placeholder 2"/>
          <p:cNvSpPr txBox="1">
            <a:spLocks noChangeAspect="1"/>
          </p:cNvSpPr>
          <p:nvPr/>
        </p:nvSpPr>
        <p:spPr>
          <a:xfrm>
            <a:off x="5271136" y="769468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3" name="Content Placeholder 2"/>
          <p:cNvSpPr txBox="1">
            <a:spLocks noChangeAspect="1"/>
          </p:cNvSpPr>
          <p:nvPr/>
        </p:nvSpPr>
        <p:spPr>
          <a:xfrm>
            <a:off x="5852280" y="769468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4" name="Content Placeholder 2"/>
          <p:cNvSpPr txBox="1">
            <a:spLocks noChangeAspect="1"/>
          </p:cNvSpPr>
          <p:nvPr/>
        </p:nvSpPr>
        <p:spPr>
          <a:xfrm>
            <a:off x="6433424" y="769468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5" name="Content Placeholder 2"/>
          <p:cNvSpPr txBox="1">
            <a:spLocks noChangeAspect="1"/>
          </p:cNvSpPr>
          <p:nvPr/>
        </p:nvSpPr>
        <p:spPr>
          <a:xfrm>
            <a:off x="7014568" y="769468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6" name="Content Placeholder 2"/>
          <p:cNvSpPr txBox="1">
            <a:spLocks noChangeAspect="1"/>
          </p:cNvSpPr>
          <p:nvPr/>
        </p:nvSpPr>
        <p:spPr>
          <a:xfrm>
            <a:off x="7593268" y="769468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7" name="Content Placeholder 2"/>
          <p:cNvSpPr txBox="1">
            <a:spLocks noChangeAspect="1"/>
          </p:cNvSpPr>
          <p:nvPr/>
        </p:nvSpPr>
        <p:spPr>
          <a:xfrm>
            <a:off x="2365416" y="1350532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8" name="Content Placeholder 2"/>
          <p:cNvSpPr txBox="1">
            <a:spLocks noChangeAspect="1"/>
          </p:cNvSpPr>
          <p:nvPr/>
        </p:nvSpPr>
        <p:spPr>
          <a:xfrm>
            <a:off x="2946560" y="1350532"/>
            <a:ext cx="553300" cy="553300"/>
          </a:xfrm>
          <a:prstGeom prst="rect">
            <a:avLst/>
          </a:prstGeom>
          <a:solidFill>
            <a:srgbClr val="DFEF6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9" name="Content Placeholder 2"/>
          <p:cNvSpPr txBox="1">
            <a:spLocks noChangeAspect="1"/>
          </p:cNvSpPr>
          <p:nvPr/>
        </p:nvSpPr>
        <p:spPr>
          <a:xfrm>
            <a:off x="3527704" y="1350532"/>
            <a:ext cx="553300" cy="553300"/>
          </a:xfrm>
          <a:prstGeom prst="rect">
            <a:avLst/>
          </a:prstGeom>
          <a:solidFill>
            <a:srgbClr val="EBF2F8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20" name="Content Placeholder 2"/>
          <p:cNvSpPr txBox="1">
            <a:spLocks noChangeAspect="1"/>
          </p:cNvSpPr>
          <p:nvPr/>
        </p:nvSpPr>
        <p:spPr>
          <a:xfrm>
            <a:off x="4108848" y="1350532"/>
            <a:ext cx="553300" cy="553300"/>
          </a:xfrm>
          <a:prstGeom prst="rect">
            <a:avLst/>
          </a:prstGeom>
          <a:solidFill>
            <a:srgbClr val="EBF2F8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21" name="Content Placeholder 2"/>
          <p:cNvSpPr txBox="1">
            <a:spLocks noChangeAspect="1"/>
          </p:cNvSpPr>
          <p:nvPr/>
        </p:nvSpPr>
        <p:spPr>
          <a:xfrm>
            <a:off x="4689992" y="1350532"/>
            <a:ext cx="553300" cy="553300"/>
          </a:xfrm>
          <a:prstGeom prst="rect">
            <a:avLst/>
          </a:prstGeom>
          <a:solidFill>
            <a:srgbClr val="EBF2F8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22" name="Content Placeholder 2"/>
          <p:cNvSpPr txBox="1">
            <a:spLocks noChangeAspect="1"/>
          </p:cNvSpPr>
          <p:nvPr/>
        </p:nvSpPr>
        <p:spPr>
          <a:xfrm>
            <a:off x="5271136" y="1350532"/>
            <a:ext cx="553300" cy="553300"/>
          </a:xfrm>
          <a:prstGeom prst="rect">
            <a:avLst/>
          </a:prstGeom>
          <a:solidFill>
            <a:srgbClr val="EBF2F8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23" name="Content Placeholder 2"/>
          <p:cNvSpPr txBox="1">
            <a:spLocks noChangeAspect="1"/>
          </p:cNvSpPr>
          <p:nvPr/>
        </p:nvSpPr>
        <p:spPr>
          <a:xfrm>
            <a:off x="5852280" y="1350532"/>
            <a:ext cx="553300" cy="553300"/>
          </a:xfrm>
          <a:prstGeom prst="rect">
            <a:avLst/>
          </a:prstGeom>
          <a:solidFill>
            <a:srgbClr val="EBF2F8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24" name="Content Placeholder 2"/>
          <p:cNvSpPr txBox="1">
            <a:spLocks noChangeAspect="1"/>
          </p:cNvSpPr>
          <p:nvPr/>
        </p:nvSpPr>
        <p:spPr>
          <a:xfrm>
            <a:off x="6433424" y="1350532"/>
            <a:ext cx="553300" cy="553300"/>
          </a:xfrm>
          <a:prstGeom prst="rect">
            <a:avLst/>
          </a:prstGeom>
          <a:solidFill>
            <a:srgbClr val="EBF2F8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25" name="Content Placeholder 2"/>
          <p:cNvSpPr txBox="1">
            <a:spLocks noChangeAspect="1"/>
          </p:cNvSpPr>
          <p:nvPr/>
        </p:nvSpPr>
        <p:spPr>
          <a:xfrm>
            <a:off x="7014568" y="1350532"/>
            <a:ext cx="553300" cy="553300"/>
          </a:xfrm>
          <a:prstGeom prst="rect">
            <a:avLst/>
          </a:prstGeom>
          <a:solidFill>
            <a:srgbClr val="EBF2F8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26" name="Content Placeholder 2"/>
          <p:cNvSpPr txBox="1">
            <a:spLocks noChangeAspect="1"/>
          </p:cNvSpPr>
          <p:nvPr/>
        </p:nvSpPr>
        <p:spPr>
          <a:xfrm>
            <a:off x="7593268" y="1350532"/>
            <a:ext cx="553300" cy="553300"/>
          </a:xfrm>
          <a:prstGeom prst="rect">
            <a:avLst/>
          </a:prstGeom>
          <a:solidFill>
            <a:srgbClr val="EBF2F8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27" name="Content Placeholder 2"/>
          <p:cNvSpPr txBox="1">
            <a:spLocks noChangeAspect="1"/>
          </p:cNvSpPr>
          <p:nvPr/>
        </p:nvSpPr>
        <p:spPr>
          <a:xfrm>
            <a:off x="2365416" y="1931596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28" name="Content Placeholder 2"/>
          <p:cNvSpPr txBox="1">
            <a:spLocks noChangeAspect="1"/>
          </p:cNvSpPr>
          <p:nvPr/>
        </p:nvSpPr>
        <p:spPr>
          <a:xfrm>
            <a:off x="2946560" y="1931596"/>
            <a:ext cx="553300" cy="553300"/>
          </a:xfrm>
          <a:prstGeom prst="rect">
            <a:avLst/>
          </a:prstGeom>
          <a:solidFill>
            <a:srgbClr val="EBF2F8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29" name="Content Placeholder 2">
            <a:hlinkClick r:id="" action="ppaction://noaction" highlightClick="1"/>
          </p:cNvPr>
          <p:cNvSpPr txBox="1">
            <a:spLocks noChangeAspect="1"/>
          </p:cNvSpPr>
          <p:nvPr/>
        </p:nvSpPr>
        <p:spPr>
          <a:xfrm>
            <a:off x="3527704" y="1931596"/>
            <a:ext cx="553300" cy="553300"/>
          </a:xfrm>
          <a:prstGeom prst="rect">
            <a:avLst/>
          </a:prstGeom>
          <a:solidFill>
            <a:srgbClr val="DFEF6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30" name="Content Placeholder 2"/>
          <p:cNvSpPr txBox="1">
            <a:spLocks noChangeAspect="1"/>
          </p:cNvSpPr>
          <p:nvPr/>
        </p:nvSpPr>
        <p:spPr>
          <a:xfrm>
            <a:off x="4108848" y="1931596"/>
            <a:ext cx="553300" cy="553300"/>
          </a:xfrm>
          <a:prstGeom prst="rect">
            <a:avLst/>
          </a:prstGeom>
          <a:solidFill>
            <a:srgbClr val="D7E4F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31" name="Content Placeholder 2"/>
          <p:cNvSpPr txBox="1">
            <a:spLocks noChangeAspect="1"/>
          </p:cNvSpPr>
          <p:nvPr/>
        </p:nvSpPr>
        <p:spPr>
          <a:xfrm>
            <a:off x="4689992" y="1931596"/>
            <a:ext cx="553300" cy="553300"/>
          </a:xfrm>
          <a:prstGeom prst="rect">
            <a:avLst/>
          </a:prstGeom>
          <a:solidFill>
            <a:srgbClr val="D7E4F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32" name="Content Placeholder 2"/>
          <p:cNvSpPr txBox="1">
            <a:spLocks noChangeAspect="1"/>
          </p:cNvSpPr>
          <p:nvPr/>
        </p:nvSpPr>
        <p:spPr>
          <a:xfrm>
            <a:off x="5271136" y="1931596"/>
            <a:ext cx="553300" cy="553300"/>
          </a:xfrm>
          <a:prstGeom prst="rect">
            <a:avLst/>
          </a:prstGeom>
          <a:solidFill>
            <a:srgbClr val="D7E4F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33" name="Content Placeholder 2"/>
          <p:cNvSpPr txBox="1">
            <a:spLocks noChangeAspect="1"/>
          </p:cNvSpPr>
          <p:nvPr/>
        </p:nvSpPr>
        <p:spPr>
          <a:xfrm>
            <a:off x="5852280" y="1931596"/>
            <a:ext cx="553300" cy="553300"/>
          </a:xfrm>
          <a:prstGeom prst="rect">
            <a:avLst/>
          </a:prstGeom>
          <a:solidFill>
            <a:srgbClr val="D7E4F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34" name="Content Placeholder 2"/>
          <p:cNvSpPr txBox="1">
            <a:spLocks noChangeAspect="1"/>
          </p:cNvSpPr>
          <p:nvPr/>
        </p:nvSpPr>
        <p:spPr>
          <a:xfrm>
            <a:off x="6433424" y="1931596"/>
            <a:ext cx="553300" cy="553300"/>
          </a:xfrm>
          <a:prstGeom prst="rect">
            <a:avLst/>
          </a:prstGeom>
          <a:solidFill>
            <a:srgbClr val="D7E4F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35" name="Content Placeholder 2"/>
          <p:cNvSpPr txBox="1">
            <a:spLocks noChangeAspect="1"/>
          </p:cNvSpPr>
          <p:nvPr/>
        </p:nvSpPr>
        <p:spPr>
          <a:xfrm>
            <a:off x="7014568" y="1931596"/>
            <a:ext cx="553300" cy="553300"/>
          </a:xfrm>
          <a:prstGeom prst="rect">
            <a:avLst/>
          </a:prstGeom>
          <a:solidFill>
            <a:srgbClr val="D7E4F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36" name="Content Placeholder 2"/>
          <p:cNvSpPr txBox="1">
            <a:spLocks noChangeAspect="1"/>
          </p:cNvSpPr>
          <p:nvPr/>
        </p:nvSpPr>
        <p:spPr>
          <a:xfrm>
            <a:off x="7593268" y="1931596"/>
            <a:ext cx="553300" cy="553300"/>
          </a:xfrm>
          <a:prstGeom prst="rect">
            <a:avLst/>
          </a:prstGeom>
          <a:solidFill>
            <a:srgbClr val="D7E4F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37" name="Content Placeholder 2"/>
          <p:cNvSpPr txBox="1">
            <a:spLocks noChangeAspect="1"/>
          </p:cNvSpPr>
          <p:nvPr/>
        </p:nvSpPr>
        <p:spPr>
          <a:xfrm>
            <a:off x="2365416" y="2512660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38" name="Content Placeholder 2"/>
          <p:cNvSpPr txBox="1">
            <a:spLocks noChangeAspect="1"/>
          </p:cNvSpPr>
          <p:nvPr/>
        </p:nvSpPr>
        <p:spPr>
          <a:xfrm>
            <a:off x="2946560" y="2512660"/>
            <a:ext cx="553300" cy="553300"/>
          </a:xfrm>
          <a:prstGeom prst="rect">
            <a:avLst/>
          </a:prstGeom>
          <a:solidFill>
            <a:srgbClr val="EBF2F8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39" name="Content Placeholder 2"/>
          <p:cNvSpPr txBox="1">
            <a:spLocks noChangeAspect="1"/>
          </p:cNvSpPr>
          <p:nvPr/>
        </p:nvSpPr>
        <p:spPr>
          <a:xfrm>
            <a:off x="3527704" y="2512660"/>
            <a:ext cx="553300" cy="553300"/>
          </a:xfrm>
          <a:prstGeom prst="rect">
            <a:avLst/>
          </a:prstGeom>
          <a:solidFill>
            <a:srgbClr val="D7E4F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40" name="Content Placeholder 2"/>
          <p:cNvSpPr txBox="1">
            <a:spLocks noChangeAspect="1"/>
          </p:cNvSpPr>
          <p:nvPr/>
        </p:nvSpPr>
        <p:spPr>
          <a:xfrm>
            <a:off x="4108848" y="2512660"/>
            <a:ext cx="553300" cy="553300"/>
          </a:xfrm>
          <a:prstGeom prst="rect">
            <a:avLst/>
          </a:prstGeom>
          <a:solidFill>
            <a:srgbClr val="DFEF6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41" name="Content Placeholder 2"/>
          <p:cNvSpPr txBox="1">
            <a:spLocks noChangeAspect="1"/>
          </p:cNvSpPr>
          <p:nvPr/>
        </p:nvSpPr>
        <p:spPr>
          <a:xfrm>
            <a:off x="4689992" y="2512660"/>
            <a:ext cx="553300" cy="553300"/>
          </a:xfrm>
          <a:prstGeom prst="rect">
            <a:avLst/>
          </a:prstGeom>
          <a:solidFill>
            <a:srgbClr val="C4D6E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42" name="Content Placeholder 2"/>
          <p:cNvSpPr txBox="1">
            <a:spLocks noChangeAspect="1"/>
          </p:cNvSpPr>
          <p:nvPr/>
        </p:nvSpPr>
        <p:spPr>
          <a:xfrm>
            <a:off x="5271136" y="2512660"/>
            <a:ext cx="553300" cy="553300"/>
          </a:xfrm>
          <a:prstGeom prst="rect">
            <a:avLst/>
          </a:prstGeom>
          <a:solidFill>
            <a:srgbClr val="C4D6E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43" name="Content Placeholder 2"/>
          <p:cNvSpPr txBox="1">
            <a:spLocks noChangeAspect="1"/>
          </p:cNvSpPr>
          <p:nvPr/>
        </p:nvSpPr>
        <p:spPr>
          <a:xfrm>
            <a:off x="5852280" y="2512660"/>
            <a:ext cx="553300" cy="553300"/>
          </a:xfrm>
          <a:prstGeom prst="rect">
            <a:avLst/>
          </a:prstGeom>
          <a:solidFill>
            <a:srgbClr val="C4D6E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44" name="Content Placeholder 2"/>
          <p:cNvSpPr txBox="1">
            <a:spLocks noChangeAspect="1"/>
          </p:cNvSpPr>
          <p:nvPr/>
        </p:nvSpPr>
        <p:spPr>
          <a:xfrm>
            <a:off x="6433424" y="2512660"/>
            <a:ext cx="553300" cy="553300"/>
          </a:xfrm>
          <a:prstGeom prst="rect">
            <a:avLst/>
          </a:prstGeom>
          <a:solidFill>
            <a:srgbClr val="C4D6E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45" name="Content Placeholder 2"/>
          <p:cNvSpPr txBox="1">
            <a:spLocks noChangeAspect="1"/>
          </p:cNvSpPr>
          <p:nvPr/>
        </p:nvSpPr>
        <p:spPr>
          <a:xfrm>
            <a:off x="7014568" y="2512660"/>
            <a:ext cx="553300" cy="553300"/>
          </a:xfrm>
          <a:prstGeom prst="rect">
            <a:avLst/>
          </a:prstGeom>
          <a:solidFill>
            <a:srgbClr val="C4D6E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46" name="Content Placeholder 2"/>
          <p:cNvSpPr txBox="1">
            <a:spLocks noChangeAspect="1"/>
          </p:cNvSpPr>
          <p:nvPr/>
        </p:nvSpPr>
        <p:spPr>
          <a:xfrm>
            <a:off x="7593268" y="2512660"/>
            <a:ext cx="553300" cy="553300"/>
          </a:xfrm>
          <a:prstGeom prst="rect">
            <a:avLst/>
          </a:prstGeom>
          <a:solidFill>
            <a:srgbClr val="C4D6E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47" name="Content Placeholder 2"/>
          <p:cNvSpPr txBox="1">
            <a:spLocks noChangeAspect="1"/>
          </p:cNvSpPr>
          <p:nvPr/>
        </p:nvSpPr>
        <p:spPr>
          <a:xfrm>
            <a:off x="2365416" y="3093724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48" name="Content Placeholder 2"/>
          <p:cNvSpPr txBox="1">
            <a:spLocks noChangeAspect="1"/>
          </p:cNvSpPr>
          <p:nvPr/>
        </p:nvSpPr>
        <p:spPr>
          <a:xfrm>
            <a:off x="2946560" y="3093724"/>
            <a:ext cx="553300" cy="553300"/>
          </a:xfrm>
          <a:prstGeom prst="rect">
            <a:avLst/>
          </a:prstGeom>
          <a:solidFill>
            <a:srgbClr val="EBF2F8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49" name="Content Placeholder 2"/>
          <p:cNvSpPr txBox="1">
            <a:spLocks noChangeAspect="1"/>
          </p:cNvSpPr>
          <p:nvPr/>
        </p:nvSpPr>
        <p:spPr>
          <a:xfrm>
            <a:off x="3527704" y="3093724"/>
            <a:ext cx="553300" cy="553300"/>
          </a:xfrm>
          <a:prstGeom prst="rect">
            <a:avLst/>
          </a:prstGeom>
          <a:solidFill>
            <a:srgbClr val="D7E4F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50" name="Content Placeholder 2"/>
          <p:cNvSpPr txBox="1">
            <a:spLocks noChangeAspect="1"/>
          </p:cNvSpPr>
          <p:nvPr/>
        </p:nvSpPr>
        <p:spPr>
          <a:xfrm>
            <a:off x="4108848" y="3093724"/>
            <a:ext cx="553300" cy="553300"/>
          </a:xfrm>
          <a:prstGeom prst="rect">
            <a:avLst/>
          </a:prstGeom>
          <a:solidFill>
            <a:srgbClr val="C4D6E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51" name="Content Placeholder 2"/>
          <p:cNvSpPr txBox="1">
            <a:spLocks noChangeAspect="1"/>
          </p:cNvSpPr>
          <p:nvPr/>
        </p:nvSpPr>
        <p:spPr>
          <a:xfrm>
            <a:off x="4689992" y="3093724"/>
            <a:ext cx="553300" cy="553300"/>
          </a:xfrm>
          <a:prstGeom prst="rect">
            <a:avLst/>
          </a:prstGeom>
          <a:solidFill>
            <a:srgbClr val="DFEF6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52" name="Content Placeholder 2"/>
          <p:cNvSpPr txBox="1">
            <a:spLocks noChangeAspect="1"/>
          </p:cNvSpPr>
          <p:nvPr/>
        </p:nvSpPr>
        <p:spPr>
          <a:xfrm>
            <a:off x="5271136" y="3093724"/>
            <a:ext cx="553300" cy="553300"/>
          </a:xfrm>
          <a:prstGeom prst="rect">
            <a:avLst/>
          </a:prstGeom>
          <a:solidFill>
            <a:srgbClr val="B2CAE4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53" name="Content Placeholder 2"/>
          <p:cNvSpPr txBox="1">
            <a:spLocks noChangeAspect="1"/>
          </p:cNvSpPr>
          <p:nvPr/>
        </p:nvSpPr>
        <p:spPr>
          <a:xfrm>
            <a:off x="5852280" y="3093724"/>
            <a:ext cx="553300" cy="553300"/>
          </a:xfrm>
          <a:prstGeom prst="rect">
            <a:avLst/>
          </a:prstGeom>
          <a:solidFill>
            <a:srgbClr val="B2CAE4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54" name="Content Placeholder 2"/>
          <p:cNvSpPr txBox="1">
            <a:spLocks noChangeAspect="1"/>
          </p:cNvSpPr>
          <p:nvPr/>
        </p:nvSpPr>
        <p:spPr>
          <a:xfrm>
            <a:off x="6433424" y="3093724"/>
            <a:ext cx="553300" cy="553300"/>
          </a:xfrm>
          <a:prstGeom prst="rect">
            <a:avLst/>
          </a:prstGeom>
          <a:solidFill>
            <a:srgbClr val="B2CAE4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55" name="Content Placeholder 2"/>
          <p:cNvSpPr txBox="1">
            <a:spLocks noChangeAspect="1"/>
          </p:cNvSpPr>
          <p:nvPr/>
        </p:nvSpPr>
        <p:spPr>
          <a:xfrm>
            <a:off x="7014568" y="3093724"/>
            <a:ext cx="553300" cy="553300"/>
          </a:xfrm>
          <a:prstGeom prst="rect">
            <a:avLst/>
          </a:prstGeom>
          <a:solidFill>
            <a:srgbClr val="B2CAE4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56" name="Content Placeholder 2"/>
          <p:cNvSpPr txBox="1">
            <a:spLocks noChangeAspect="1"/>
          </p:cNvSpPr>
          <p:nvPr/>
        </p:nvSpPr>
        <p:spPr>
          <a:xfrm>
            <a:off x="7593268" y="3093724"/>
            <a:ext cx="553300" cy="553300"/>
          </a:xfrm>
          <a:prstGeom prst="rect">
            <a:avLst/>
          </a:prstGeom>
          <a:solidFill>
            <a:srgbClr val="B2CAE4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57" name="Content Placeholder 2"/>
          <p:cNvSpPr txBox="1">
            <a:spLocks noChangeAspect="1"/>
          </p:cNvSpPr>
          <p:nvPr/>
        </p:nvSpPr>
        <p:spPr>
          <a:xfrm>
            <a:off x="2365416" y="3674788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58" name="Content Placeholder 2"/>
          <p:cNvSpPr txBox="1">
            <a:spLocks noChangeAspect="1"/>
          </p:cNvSpPr>
          <p:nvPr/>
        </p:nvSpPr>
        <p:spPr>
          <a:xfrm>
            <a:off x="2946560" y="3674788"/>
            <a:ext cx="553300" cy="553300"/>
          </a:xfrm>
          <a:prstGeom prst="rect">
            <a:avLst/>
          </a:prstGeom>
          <a:solidFill>
            <a:srgbClr val="EBF2F8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59" name="Content Placeholder 2"/>
          <p:cNvSpPr txBox="1">
            <a:spLocks noChangeAspect="1"/>
          </p:cNvSpPr>
          <p:nvPr/>
        </p:nvSpPr>
        <p:spPr>
          <a:xfrm>
            <a:off x="3527704" y="3674788"/>
            <a:ext cx="553300" cy="553300"/>
          </a:xfrm>
          <a:prstGeom prst="rect">
            <a:avLst/>
          </a:prstGeom>
          <a:solidFill>
            <a:srgbClr val="D7E4F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60" name="Content Placeholder 2"/>
          <p:cNvSpPr txBox="1">
            <a:spLocks noChangeAspect="1"/>
          </p:cNvSpPr>
          <p:nvPr/>
        </p:nvSpPr>
        <p:spPr>
          <a:xfrm>
            <a:off x="4108848" y="3674788"/>
            <a:ext cx="553300" cy="553300"/>
          </a:xfrm>
          <a:prstGeom prst="rect">
            <a:avLst/>
          </a:prstGeom>
          <a:solidFill>
            <a:srgbClr val="C4D6E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61" name="Content Placeholder 2"/>
          <p:cNvSpPr txBox="1">
            <a:spLocks noChangeAspect="1"/>
          </p:cNvSpPr>
          <p:nvPr/>
        </p:nvSpPr>
        <p:spPr>
          <a:xfrm>
            <a:off x="4689992" y="3674788"/>
            <a:ext cx="553300" cy="553300"/>
          </a:xfrm>
          <a:prstGeom prst="rect">
            <a:avLst/>
          </a:prstGeom>
          <a:solidFill>
            <a:srgbClr val="B2CAE4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62" name="Content Placeholder 2"/>
          <p:cNvSpPr txBox="1">
            <a:spLocks noChangeAspect="1"/>
          </p:cNvSpPr>
          <p:nvPr/>
        </p:nvSpPr>
        <p:spPr>
          <a:xfrm>
            <a:off x="5271136" y="3674788"/>
            <a:ext cx="553300" cy="553300"/>
          </a:xfrm>
          <a:prstGeom prst="rect">
            <a:avLst/>
          </a:prstGeom>
          <a:solidFill>
            <a:srgbClr val="DFEF6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63" name="Content Placeholder 2"/>
          <p:cNvSpPr txBox="1">
            <a:spLocks noChangeAspect="1"/>
          </p:cNvSpPr>
          <p:nvPr/>
        </p:nvSpPr>
        <p:spPr>
          <a:xfrm>
            <a:off x="5852280" y="3674788"/>
            <a:ext cx="553300" cy="553300"/>
          </a:xfrm>
          <a:prstGeom prst="rect">
            <a:avLst/>
          </a:prstGeom>
          <a:solidFill>
            <a:srgbClr val="9FBDDD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64" name="Content Placeholder 2"/>
          <p:cNvSpPr txBox="1">
            <a:spLocks noChangeAspect="1"/>
          </p:cNvSpPr>
          <p:nvPr/>
        </p:nvSpPr>
        <p:spPr>
          <a:xfrm>
            <a:off x="6433424" y="3674788"/>
            <a:ext cx="553300" cy="553300"/>
          </a:xfrm>
          <a:prstGeom prst="rect">
            <a:avLst/>
          </a:prstGeom>
          <a:solidFill>
            <a:srgbClr val="9FBDDD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65" name="Content Placeholder 2"/>
          <p:cNvSpPr txBox="1">
            <a:spLocks noChangeAspect="1"/>
          </p:cNvSpPr>
          <p:nvPr/>
        </p:nvSpPr>
        <p:spPr>
          <a:xfrm>
            <a:off x="7014568" y="3674788"/>
            <a:ext cx="553300" cy="553300"/>
          </a:xfrm>
          <a:prstGeom prst="rect">
            <a:avLst/>
          </a:prstGeom>
          <a:solidFill>
            <a:srgbClr val="9FBDDD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66" name="Content Placeholder 2"/>
          <p:cNvSpPr txBox="1">
            <a:spLocks noChangeAspect="1"/>
          </p:cNvSpPr>
          <p:nvPr/>
        </p:nvSpPr>
        <p:spPr>
          <a:xfrm>
            <a:off x="7593268" y="3674788"/>
            <a:ext cx="553300" cy="553300"/>
          </a:xfrm>
          <a:prstGeom prst="rect">
            <a:avLst/>
          </a:prstGeom>
          <a:solidFill>
            <a:srgbClr val="9FBDDD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67" name="Content Placeholder 2"/>
          <p:cNvSpPr txBox="1">
            <a:spLocks noChangeAspect="1"/>
          </p:cNvSpPr>
          <p:nvPr/>
        </p:nvSpPr>
        <p:spPr>
          <a:xfrm>
            <a:off x="2365416" y="4255852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68" name="Content Placeholder 2"/>
          <p:cNvSpPr txBox="1">
            <a:spLocks noChangeAspect="1"/>
          </p:cNvSpPr>
          <p:nvPr/>
        </p:nvSpPr>
        <p:spPr>
          <a:xfrm>
            <a:off x="2946560" y="4255852"/>
            <a:ext cx="553300" cy="553300"/>
          </a:xfrm>
          <a:prstGeom prst="rect">
            <a:avLst/>
          </a:prstGeom>
          <a:solidFill>
            <a:srgbClr val="EBF2F8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69" name="Content Placeholder 2"/>
          <p:cNvSpPr txBox="1">
            <a:spLocks noChangeAspect="1"/>
          </p:cNvSpPr>
          <p:nvPr/>
        </p:nvSpPr>
        <p:spPr>
          <a:xfrm>
            <a:off x="3527704" y="4255852"/>
            <a:ext cx="553300" cy="553300"/>
          </a:xfrm>
          <a:prstGeom prst="rect">
            <a:avLst/>
          </a:prstGeom>
          <a:solidFill>
            <a:srgbClr val="D7E4F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70" name="Content Placeholder 2"/>
          <p:cNvSpPr txBox="1">
            <a:spLocks noChangeAspect="1"/>
          </p:cNvSpPr>
          <p:nvPr/>
        </p:nvSpPr>
        <p:spPr>
          <a:xfrm>
            <a:off x="4108848" y="4255852"/>
            <a:ext cx="553300" cy="553300"/>
          </a:xfrm>
          <a:prstGeom prst="rect">
            <a:avLst/>
          </a:prstGeom>
          <a:solidFill>
            <a:srgbClr val="C4D6E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71" name="Content Placeholder 2"/>
          <p:cNvSpPr txBox="1">
            <a:spLocks noChangeAspect="1"/>
          </p:cNvSpPr>
          <p:nvPr/>
        </p:nvSpPr>
        <p:spPr>
          <a:xfrm>
            <a:off x="4689992" y="4255852"/>
            <a:ext cx="553300" cy="553300"/>
          </a:xfrm>
          <a:prstGeom prst="rect">
            <a:avLst/>
          </a:prstGeom>
          <a:solidFill>
            <a:srgbClr val="B2CAE4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72" name="Content Placeholder 2"/>
          <p:cNvSpPr txBox="1">
            <a:spLocks noChangeAspect="1"/>
          </p:cNvSpPr>
          <p:nvPr/>
        </p:nvSpPr>
        <p:spPr>
          <a:xfrm>
            <a:off x="5271136" y="4255852"/>
            <a:ext cx="553300" cy="553300"/>
          </a:xfrm>
          <a:prstGeom prst="rect">
            <a:avLst/>
          </a:prstGeom>
          <a:solidFill>
            <a:srgbClr val="9FBDDD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73" name="Content Placeholder 2"/>
          <p:cNvSpPr txBox="1">
            <a:spLocks noChangeAspect="1"/>
          </p:cNvSpPr>
          <p:nvPr/>
        </p:nvSpPr>
        <p:spPr>
          <a:xfrm>
            <a:off x="5852280" y="4255852"/>
            <a:ext cx="553300" cy="553300"/>
          </a:xfrm>
          <a:prstGeom prst="rect">
            <a:avLst/>
          </a:prstGeom>
          <a:solidFill>
            <a:srgbClr val="DFEF6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74" name="Content Placeholder 2"/>
          <p:cNvSpPr txBox="1">
            <a:spLocks noChangeAspect="1"/>
          </p:cNvSpPr>
          <p:nvPr/>
        </p:nvSpPr>
        <p:spPr>
          <a:xfrm>
            <a:off x="6433424" y="4255852"/>
            <a:ext cx="553300" cy="553300"/>
          </a:xfrm>
          <a:prstGeom prst="rect">
            <a:avLst/>
          </a:prstGeom>
          <a:solidFill>
            <a:srgbClr val="8EB0D6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75" name="Content Placeholder 2"/>
          <p:cNvSpPr txBox="1">
            <a:spLocks noChangeAspect="1"/>
          </p:cNvSpPr>
          <p:nvPr/>
        </p:nvSpPr>
        <p:spPr>
          <a:xfrm>
            <a:off x="7014568" y="4255852"/>
            <a:ext cx="553300" cy="553300"/>
          </a:xfrm>
          <a:prstGeom prst="rect">
            <a:avLst/>
          </a:prstGeom>
          <a:solidFill>
            <a:srgbClr val="8EB0D6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76" name="Content Placeholder 2"/>
          <p:cNvSpPr txBox="1">
            <a:spLocks noChangeAspect="1"/>
          </p:cNvSpPr>
          <p:nvPr/>
        </p:nvSpPr>
        <p:spPr>
          <a:xfrm>
            <a:off x="7593268" y="4255852"/>
            <a:ext cx="553300" cy="553300"/>
          </a:xfrm>
          <a:prstGeom prst="rect">
            <a:avLst/>
          </a:prstGeom>
          <a:solidFill>
            <a:srgbClr val="8EB0D6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77" name="Content Placeholder 2"/>
          <p:cNvSpPr txBox="1">
            <a:spLocks noChangeAspect="1"/>
          </p:cNvSpPr>
          <p:nvPr/>
        </p:nvSpPr>
        <p:spPr>
          <a:xfrm>
            <a:off x="2365416" y="4836916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78" name="Content Placeholder 2"/>
          <p:cNvSpPr txBox="1">
            <a:spLocks noChangeAspect="1"/>
          </p:cNvSpPr>
          <p:nvPr/>
        </p:nvSpPr>
        <p:spPr>
          <a:xfrm>
            <a:off x="2946560" y="4836916"/>
            <a:ext cx="553300" cy="553300"/>
          </a:xfrm>
          <a:prstGeom prst="rect">
            <a:avLst/>
          </a:prstGeom>
          <a:solidFill>
            <a:srgbClr val="EBF2F8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79" name="Content Placeholder 2"/>
          <p:cNvSpPr txBox="1">
            <a:spLocks noChangeAspect="1"/>
          </p:cNvSpPr>
          <p:nvPr/>
        </p:nvSpPr>
        <p:spPr>
          <a:xfrm>
            <a:off x="3527704" y="4836916"/>
            <a:ext cx="553300" cy="553300"/>
          </a:xfrm>
          <a:prstGeom prst="rect">
            <a:avLst/>
          </a:prstGeom>
          <a:solidFill>
            <a:srgbClr val="D7E4F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80" name="Content Placeholder 2"/>
          <p:cNvSpPr txBox="1">
            <a:spLocks noChangeAspect="1"/>
          </p:cNvSpPr>
          <p:nvPr/>
        </p:nvSpPr>
        <p:spPr>
          <a:xfrm>
            <a:off x="4108848" y="4836916"/>
            <a:ext cx="553300" cy="553300"/>
          </a:xfrm>
          <a:prstGeom prst="rect">
            <a:avLst/>
          </a:prstGeom>
          <a:solidFill>
            <a:srgbClr val="C4D6E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81" name="Content Placeholder 2"/>
          <p:cNvSpPr txBox="1">
            <a:spLocks noChangeAspect="1"/>
          </p:cNvSpPr>
          <p:nvPr/>
        </p:nvSpPr>
        <p:spPr>
          <a:xfrm>
            <a:off x="4689992" y="4836916"/>
            <a:ext cx="553300" cy="553300"/>
          </a:xfrm>
          <a:prstGeom prst="rect">
            <a:avLst/>
          </a:prstGeom>
          <a:solidFill>
            <a:srgbClr val="B2CAE4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82" name="Content Placeholder 2"/>
          <p:cNvSpPr txBox="1">
            <a:spLocks noChangeAspect="1"/>
          </p:cNvSpPr>
          <p:nvPr/>
        </p:nvSpPr>
        <p:spPr>
          <a:xfrm>
            <a:off x="5271136" y="4836916"/>
            <a:ext cx="553300" cy="553300"/>
          </a:xfrm>
          <a:prstGeom prst="rect">
            <a:avLst/>
          </a:prstGeom>
          <a:solidFill>
            <a:srgbClr val="9FBDDD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83" name="Content Placeholder 2"/>
          <p:cNvSpPr txBox="1">
            <a:spLocks noChangeAspect="1"/>
          </p:cNvSpPr>
          <p:nvPr/>
        </p:nvSpPr>
        <p:spPr>
          <a:xfrm>
            <a:off x="5852280" y="4836916"/>
            <a:ext cx="553300" cy="553300"/>
          </a:xfrm>
          <a:prstGeom prst="rect">
            <a:avLst/>
          </a:prstGeom>
          <a:solidFill>
            <a:srgbClr val="8EB0D6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84" name="Content Placeholder 2"/>
          <p:cNvSpPr txBox="1">
            <a:spLocks noChangeAspect="1"/>
          </p:cNvSpPr>
          <p:nvPr/>
        </p:nvSpPr>
        <p:spPr>
          <a:xfrm>
            <a:off x="6433424" y="4836916"/>
            <a:ext cx="553300" cy="553300"/>
          </a:xfrm>
          <a:prstGeom prst="rect">
            <a:avLst/>
          </a:prstGeom>
          <a:solidFill>
            <a:srgbClr val="DFEF6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85" name="Content Placeholder 2"/>
          <p:cNvSpPr txBox="1">
            <a:spLocks noChangeAspect="1"/>
          </p:cNvSpPr>
          <p:nvPr/>
        </p:nvSpPr>
        <p:spPr>
          <a:xfrm>
            <a:off x="7014568" y="4836916"/>
            <a:ext cx="553300" cy="553300"/>
          </a:xfrm>
          <a:prstGeom prst="rect">
            <a:avLst/>
          </a:prstGeom>
          <a:solidFill>
            <a:srgbClr val="7DA4D0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86" name="Content Placeholder 2"/>
          <p:cNvSpPr txBox="1">
            <a:spLocks noChangeAspect="1"/>
          </p:cNvSpPr>
          <p:nvPr/>
        </p:nvSpPr>
        <p:spPr>
          <a:xfrm>
            <a:off x="7593268" y="4836916"/>
            <a:ext cx="553300" cy="553300"/>
          </a:xfrm>
          <a:prstGeom prst="rect">
            <a:avLst/>
          </a:prstGeom>
          <a:solidFill>
            <a:srgbClr val="7DA4D0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87" name="Content Placeholder 2"/>
          <p:cNvSpPr txBox="1">
            <a:spLocks noChangeAspect="1"/>
          </p:cNvSpPr>
          <p:nvPr/>
        </p:nvSpPr>
        <p:spPr>
          <a:xfrm>
            <a:off x="2365416" y="5417980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88" name="Content Placeholder 2"/>
          <p:cNvSpPr txBox="1">
            <a:spLocks noChangeAspect="1"/>
          </p:cNvSpPr>
          <p:nvPr/>
        </p:nvSpPr>
        <p:spPr>
          <a:xfrm>
            <a:off x="2946560" y="5417980"/>
            <a:ext cx="553300" cy="553300"/>
          </a:xfrm>
          <a:prstGeom prst="rect">
            <a:avLst/>
          </a:prstGeom>
          <a:solidFill>
            <a:srgbClr val="EBF2F8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89" name="Content Placeholder 2"/>
          <p:cNvSpPr txBox="1">
            <a:spLocks noChangeAspect="1"/>
          </p:cNvSpPr>
          <p:nvPr/>
        </p:nvSpPr>
        <p:spPr>
          <a:xfrm>
            <a:off x="3527704" y="5417980"/>
            <a:ext cx="553300" cy="553300"/>
          </a:xfrm>
          <a:prstGeom prst="rect">
            <a:avLst/>
          </a:prstGeom>
          <a:solidFill>
            <a:srgbClr val="D7E4F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90" name="Content Placeholder 2"/>
          <p:cNvSpPr txBox="1">
            <a:spLocks noChangeAspect="1"/>
          </p:cNvSpPr>
          <p:nvPr/>
        </p:nvSpPr>
        <p:spPr>
          <a:xfrm>
            <a:off x="4108848" y="5417980"/>
            <a:ext cx="553300" cy="553300"/>
          </a:xfrm>
          <a:prstGeom prst="rect">
            <a:avLst/>
          </a:prstGeom>
          <a:solidFill>
            <a:srgbClr val="C4D6E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91" name="Content Placeholder 2"/>
          <p:cNvSpPr txBox="1">
            <a:spLocks noChangeAspect="1"/>
          </p:cNvSpPr>
          <p:nvPr/>
        </p:nvSpPr>
        <p:spPr>
          <a:xfrm>
            <a:off x="4689992" y="5417980"/>
            <a:ext cx="553300" cy="553300"/>
          </a:xfrm>
          <a:prstGeom prst="rect">
            <a:avLst/>
          </a:prstGeom>
          <a:solidFill>
            <a:srgbClr val="B2CAE4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92" name="Content Placeholder 2"/>
          <p:cNvSpPr txBox="1">
            <a:spLocks noChangeAspect="1"/>
          </p:cNvSpPr>
          <p:nvPr/>
        </p:nvSpPr>
        <p:spPr>
          <a:xfrm>
            <a:off x="5271136" y="5417980"/>
            <a:ext cx="553300" cy="553300"/>
          </a:xfrm>
          <a:prstGeom prst="rect">
            <a:avLst/>
          </a:prstGeom>
          <a:solidFill>
            <a:srgbClr val="9FBDDD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93" name="Content Placeholder 2"/>
          <p:cNvSpPr txBox="1">
            <a:spLocks noChangeAspect="1"/>
          </p:cNvSpPr>
          <p:nvPr/>
        </p:nvSpPr>
        <p:spPr>
          <a:xfrm>
            <a:off x="5852280" y="5417980"/>
            <a:ext cx="553300" cy="553300"/>
          </a:xfrm>
          <a:prstGeom prst="rect">
            <a:avLst/>
          </a:prstGeom>
          <a:solidFill>
            <a:srgbClr val="8EB0D6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94" name="Content Placeholder 2"/>
          <p:cNvSpPr txBox="1">
            <a:spLocks noChangeAspect="1"/>
          </p:cNvSpPr>
          <p:nvPr/>
        </p:nvSpPr>
        <p:spPr>
          <a:xfrm>
            <a:off x="6433424" y="5417980"/>
            <a:ext cx="553300" cy="553300"/>
          </a:xfrm>
          <a:prstGeom prst="rect">
            <a:avLst/>
          </a:prstGeom>
          <a:solidFill>
            <a:srgbClr val="7DA4D0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95" name="Content Placeholder 2"/>
          <p:cNvSpPr txBox="1">
            <a:spLocks noChangeAspect="1"/>
          </p:cNvSpPr>
          <p:nvPr/>
        </p:nvSpPr>
        <p:spPr>
          <a:xfrm>
            <a:off x="7014568" y="5417980"/>
            <a:ext cx="553300" cy="553300"/>
          </a:xfrm>
          <a:prstGeom prst="rect">
            <a:avLst/>
          </a:prstGeom>
          <a:solidFill>
            <a:srgbClr val="DFEF6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96" name="Content Placeholder 2"/>
          <p:cNvSpPr txBox="1">
            <a:spLocks noChangeAspect="1"/>
          </p:cNvSpPr>
          <p:nvPr/>
        </p:nvSpPr>
        <p:spPr>
          <a:xfrm>
            <a:off x="7593268" y="5417980"/>
            <a:ext cx="553300" cy="553300"/>
          </a:xfrm>
          <a:prstGeom prst="rect">
            <a:avLst/>
          </a:prstGeom>
          <a:solidFill>
            <a:srgbClr val="6D99CA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97" name="Content Placeholder 2"/>
          <p:cNvSpPr txBox="1">
            <a:spLocks noChangeAspect="1"/>
          </p:cNvSpPr>
          <p:nvPr/>
        </p:nvSpPr>
        <p:spPr>
          <a:xfrm>
            <a:off x="2365416" y="5999048"/>
            <a:ext cx="553300" cy="553300"/>
          </a:xfrm>
          <a:prstGeom prst="rect">
            <a:avLst/>
          </a:prstGeom>
          <a:solidFill>
            <a:srgbClr val="F5F8F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98" name="Content Placeholder 2"/>
          <p:cNvSpPr txBox="1">
            <a:spLocks noChangeAspect="1"/>
          </p:cNvSpPr>
          <p:nvPr/>
        </p:nvSpPr>
        <p:spPr>
          <a:xfrm>
            <a:off x="2946560" y="5999048"/>
            <a:ext cx="553300" cy="553300"/>
          </a:xfrm>
          <a:prstGeom prst="rect">
            <a:avLst/>
          </a:prstGeom>
          <a:solidFill>
            <a:srgbClr val="EBF2F8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99" name="Content Placeholder 2"/>
          <p:cNvSpPr txBox="1">
            <a:spLocks noChangeAspect="1"/>
          </p:cNvSpPr>
          <p:nvPr/>
        </p:nvSpPr>
        <p:spPr>
          <a:xfrm>
            <a:off x="3527704" y="5999048"/>
            <a:ext cx="553300" cy="553300"/>
          </a:xfrm>
          <a:prstGeom prst="rect">
            <a:avLst/>
          </a:prstGeom>
          <a:solidFill>
            <a:srgbClr val="D7E4F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00" name="Content Placeholder 2"/>
          <p:cNvSpPr txBox="1">
            <a:spLocks noChangeAspect="1"/>
          </p:cNvSpPr>
          <p:nvPr/>
        </p:nvSpPr>
        <p:spPr>
          <a:xfrm>
            <a:off x="4108848" y="5999048"/>
            <a:ext cx="553300" cy="553300"/>
          </a:xfrm>
          <a:prstGeom prst="rect">
            <a:avLst/>
          </a:prstGeom>
          <a:solidFill>
            <a:srgbClr val="C4D6EB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01" name="Content Placeholder 2"/>
          <p:cNvSpPr txBox="1">
            <a:spLocks noChangeAspect="1"/>
          </p:cNvSpPr>
          <p:nvPr/>
        </p:nvSpPr>
        <p:spPr>
          <a:xfrm>
            <a:off x="4689992" y="5999048"/>
            <a:ext cx="553300" cy="553300"/>
          </a:xfrm>
          <a:prstGeom prst="rect">
            <a:avLst/>
          </a:prstGeom>
          <a:solidFill>
            <a:srgbClr val="B2CAE4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02" name="Content Placeholder 2"/>
          <p:cNvSpPr txBox="1">
            <a:spLocks noChangeAspect="1"/>
          </p:cNvSpPr>
          <p:nvPr/>
        </p:nvSpPr>
        <p:spPr>
          <a:xfrm>
            <a:off x="5271136" y="5999048"/>
            <a:ext cx="553300" cy="553300"/>
          </a:xfrm>
          <a:prstGeom prst="rect">
            <a:avLst/>
          </a:prstGeom>
          <a:solidFill>
            <a:srgbClr val="9FBDDD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03" name="Content Placeholder 2"/>
          <p:cNvSpPr txBox="1">
            <a:spLocks noChangeAspect="1"/>
          </p:cNvSpPr>
          <p:nvPr/>
        </p:nvSpPr>
        <p:spPr>
          <a:xfrm>
            <a:off x="5852280" y="5999048"/>
            <a:ext cx="553300" cy="553300"/>
          </a:xfrm>
          <a:prstGeom prst="rect">
            <a:avLst/>
          </a:prstGeom>
          <a:solidFill>
            <a:srgbClr val="8EB0D6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04" name="Content Placeholder 2"/>
          <p:cNvSpPr txBox="1">
            <a:spLocks noChangeAspect="1"/>
          </p:cNvSpPr>
          <p:nvPr/>
        </p:nvSpPr>
        <p:spPr>
          <a:xfrm>
            <a:off x="6433424" y="5999048"/>
            <a:ext cx="553300" cy="553300"/>
          </a:xfrm>
          <a:prstGeom prst="rect">
            <a:avLst/>
          </a:prstGeom>
          <a:solidFill>
            <a:srgbClr val="7DA4D0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05" name="Content Placeholder 2"/>
          <p:cNvSpPr txBox="1">
            <a:spLocks noChangeAspect="1"/>
          </p:cNvSpPr>
          <p:nvPr/>
        </p:nvSpPr>
        <p:spPr>
          <a:xfrm>
            <a:off x="7014568" y="5999048"/>
            <a:ext cx="553300" cy="553300"/>
          </a:xfrm>
          <a:prstGeom prst="rect">
            <a:avLst/>
          </a:prstGeom>
          <a:solidFill>
            <a:srgbClr val="6D99CA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  <p:sp>
        <p:nvSpPr>
          <p:cNvPr id="106" name="Content Placeholder 2"/>
          <p:cNvSpPr txBox="1">
            <a:spLocks noChangeAspect="1"/>
          </p:cNvSpPr>
          <p:nvPr/>
        </p:nvSpPr>
        <p:spPr>
          <a:xfrm>
            <a:off x="7593268" y="5999048"/>
            <a:ext cx="553300" cy="553300"/>
          </a:xfrm>
          <a:prstGeom prst="rect">
            <a:avLst/>
          </a:prstGeom>
          <a:solidFill>
            <a:srgbClr val="DFEF6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256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1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2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7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1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2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7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1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2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6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7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1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2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6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7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1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2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6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7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1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2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6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7" dur="indefinite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1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2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6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7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1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2" dur="indefinite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6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7" dur="indefinite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1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2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6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7" dur="indefinite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1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2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6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7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1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2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6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7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1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2" dur="indefinite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6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7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1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2" dur="indefinite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6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7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1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2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6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7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1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2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6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7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1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2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6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7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1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2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6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7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1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2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6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7" dur="indefinite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1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2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6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7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1" dur="indefinite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2" dur="indefinite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6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7" dur="indefinite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1" dur="indefinite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2" dur="indefinite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6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7" dur="indefinite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1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2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6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7" dur="indefinite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1" dur="indefinit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2" dur="indefinite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6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7" dur="indefinite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1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2" dur="indefinite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6" dur="indefinite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7" dur="indefinite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1" dur="indefinit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82" dur="indefinite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6" dur="indefinite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87" dur="indefinite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1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2" dur="indefinite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6" dur="indefinite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7" dur="indefinite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1" dur="indefinit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02" dur="indefinite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6" dur="indefinite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07" dur="indefinite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1" dur="indefinite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2" dur="indefinite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6" dur="indefinite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7" dur="indefinite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21" dur="indefinite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2" dur="indefinite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26" dur="indefinite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7" dur="indefinite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1" dur="indefinite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32" dur="indefinite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6" dur="indefinite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37" dur="indefinite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1" dur="indefinite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42" dur="indefinite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6" dur="indefinite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47" dur="indefinite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51" dur="indefinite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52" dur="indefinite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56" dur="indefinite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57" dur="indefinite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1" dur="indefinite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62" dur="indefinite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6" dur="indefinite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67" dur="indefinite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1" dur="indefinite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2" dur="indefinite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6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7" dur="indefinite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81" dur="indefinite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82" dur="indefinite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86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87" dur="indefinite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8" fill="hold">
                      <p:stCondLst>
                        <p:cond delay="indefinite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1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92" dur="indefinite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6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97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8" fill="hold">
                      <p:stCondLst>
                        <p:cond delay="indefinite"/>
                      </p:stCondLst>
                      <p:childTnLst>
                        <p:par>
                          <p:cTn id="399" fill="hold">
                            <p:stCondLst>
                              <p:cond delay="0"/>
                            </p:stCondLst>
                            <p:childTnLst>
                              <p:par>
                                <p:cTn id="40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01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02" dur="indefinite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06" dur="indefinite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07" dur="indefinite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>
                      <p:stCondLst>
                        <p:cond delay="indefinite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11" dur="indefinite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12" dur="indefinite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16" dur="indefinite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17" dur="indefinite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1" dur="indefinite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22" dur="indefinite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6" dur="indefinite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27" dur="indefinite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8" fill="hold">
                      <p:stCondLst>
                        <p:cond delay="indefinite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1" dur="indefinite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32" dur="indefinite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3" fill="hold">
                      <p:stCondLst>
                        <p:cond delay="indefinite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6" dur="indefinite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37" dur="indefinite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8" fill="hold">
                      <p:stCondLst>
                        <p:cond delay="indefinite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1" dur="indefinite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42" dur="indefinite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3" fill="hold">
                      <p:stCondLst>
                        <p:cond delay="indefinite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6" dur="indefinite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47" dur="indefinite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8" fill="hold">
                      <p:stCondLst>
                        <p:cond delay="indefinite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1" dur="indefinite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52" dur="indefinite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6" dur="indefinite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57" dur="indefinite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8" fill="hold">
                      <p:stCondLst>
                        <p:cond delay="indefinite"/>
                      </p:stCondLst>
                      <p:childTnLst>
                        <p:par>
                          <p:cTn id="459" fill="hold">
                            <p:stCondLst>
                              <p:cond delay="0"/>
                            </p:stCondLst>
                            <p:childTnLst>
                              <p:par>
                                <p:cTn id="46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1" dur="indefinite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2" dur="indefinite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3" fill="hold">
                      <p:stCondLst>
                        <p:cond delay="indefinite"/>
                      </p:stCondLst>
                      <p:childTnLst>
                        <p:par>
                          <p:cTn id="464" fill="hold">
                            <p:stCondLst>
                              <p:cond delay="0"/>
                            </p:stCondLst>
                            <p:childTnLst>
                              <p:par>
                                <p:cTn id="46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6" dur="indefinite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7" dur="indefinite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8" fill="hold">
                      <p:stCondLst>
                        <p:cond delay="indefinite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1" dur="indefinite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72" dur="indefinite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3" fill="hold">
                      <p:stCondLst>
                        <p:cond delay="indefinite"/>
                      </p:stCondLst>
                      <p:childTnLst>
                        <p:par>
                          <p:cTn id="474" fill="hold">
                            <p:stCondLst>
                              <p:cond delay="0"/>
                            </p:stCondLst>
                            <p:childTnLst>
                              <p:par>
                                <p:cTn id="47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6" dur="indefinite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77" dur="indefinite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1" dur="indefinite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82" dur="indefinite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6" dur="indefinite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87" dur="indefinite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8" fill="hold">
                      <p:stCondLst>
                        <p:cond delay="indefinite"/>
                      </p:stCondLst>
                      <p:childTnLst>
                        <p:par>
                          <p:cTn id="489" fill="hold">
                            <p:stCondLst>
                              <p:cond delay="0"/>
                            </p:stCondLst>
                            <p:childTnLst>
                              <p:par>
                                <p:cTn id="49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91" dur="indefinite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92" dur="indefinite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3" fill="hold">
                      <p:stCondLst>
                        <p:cond delay="indefinite"/>
                      </p:stCondLst>
                      <p:childTnLst>
                        <p:par>
                          <p:cTn id="494" fill="hold">
                            <p:stCondLst>
                              <p:cond delay="0"/>
                            </p:stCondLst>
                            <p:childTnLst>
                              <p:par>
                                <p:cTn id="49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96" dur="indefinite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97" dur="indefinite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8" fill="hold">
                      <p:stCondLst>
                        <p:cond delay="indefinite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1" dur="indefinite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02" dur="indefinite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250</Words>
  <Application>Microsoft Macintosh PowerPoint</Application>
  <PresentationFormat>On-screen Show (4:3)</PresentationFormat>
  <Paragraphs>244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Προπαίδεια</dc:title>
  <dc:creator>Lito</dc:creator>
  <cp:lastModifiedBy>Lito</cp:lastModifiedBy>
  <cp:revision>33</cp:revision>
  <dcterms:created xsi:type="dcterms:W3CDTF">2021-12-16T17:45:43Z</dcterms:created>
  <dcterms:modified xsi:type="dcterms:W3CDTF">2021-12-16T19:02:43Z</dcterms:modified>
</cp:coreProperties>
</file>