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95912-B038-4235-8E7B-C4742C6E5745}" type="datetimeFigureOut">
              <a:rPr lang="el-GR" smtClean="0"/>
              <a:t>17/4/2026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F681B-EAB6-42DD-852E-F41DC2279E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3083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F681B-EAB6-42DD-852E-F41DC2279E72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2602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0F1C144-0C8A-4082-ADCD-39D4431ED7F8}" type="datetimeFigureOut">
              <a:rPr lang="el-GR" smtClean="0"/>
              <a:t>17/4/2026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9344747-719B-4008-B691-0BA3DD3A5CEC}" type="slidenum">
              <a:rPr lang="el-GR" smtClean="0"/>
              <a:t>‹#›</a:t>
            </a:fld>
            <a:endParaRPr lang="el-G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76778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C144-0C8A-4082-ADCD-39D4431ED7F8}" type="datetimeFigureOut">
              <a:rPr lang="el-GR" smtClean="0"/>
              <a:t>17/4/2026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4747-719B-4008-B691-0BA3DD3A5C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2069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C144-0C8A-4082-ADCD-39D4431ED7F8}" type="datetimeFigureOut">
              <a:rPr lang="el-GR" smtClean="0"/>
              <a:t>17/4/2026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4747-719B-4008-B691-0BA3DD3A5C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841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C144-0C8A-4082-ADCD-39D4431ED7F8}" type="datetimeFigureOut">
              <a:rPr lang="el-GR" smtClean="0"/>
              <a:t>17/4/2026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4747-719B-4008-B691-0BA3DD3A5CEC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3663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C144-0C8A-4082-ADCD-39D4431ED7F8}" type="datetimeFigureOut">
              <a:rPr lang="el-GR" smtClean="0"/>
              <a:t>17/4/2026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4747-719B-4008-B691-0BA3DD3A5C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0308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C144-0C8A-4082-ADCD-39D4431ED7F8}" type="datetimeFigureOut">
              <a:rPr lang="el-GR" smtClean="0"/>
              <a:t>17/4/2026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4747-719B-4008-B691-0BA3DD3A5C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4222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C144-0C8A-4082-ADCD-39D4431ED7F8}" type="datetimeFigureOut">
              <a:rPr lang="el-GR" smtClean="0"/>
              <a:t>17/4/2026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4747-719B-4008-B691-0BA3DD3A5C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2814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C144-0C8A-4082-ADCD-39D4431ED7F8}" type="datetimeFigureOut">
              <a:rPr lang="el-GR" smtClean="0"/>
              <a:t>17/4/2026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4747-719B-4008-B691-0BA3DD3A5C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7392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C144-0C8A-4082-ADCD-39D4431ED7F8}" type="datetimeFigureOut">
              <a:rPr lang="el-GR" smtClean="0"/>
              <a:t>17/4/2026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4747-719B-4008-B691-0BA3DD3A5C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3003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C144-0C8A-4082-ADCD-39D4431ED7F8}" type="datetimeFigureOut">
              <a:rPr lang="el-GR" smtClean="0"/>
              <a:t>17/4/2026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9344747-719B-4008-B691-0BA3DD3A5C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112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C144-0C8A-4082-ADCD-39D4431ED7F8}" type="datetimeFigureOut">
              <a:rPr lang="el-GR" smtClean="0"/>
              <a:t>17/4/2026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4747-719B-4008-B691-0BA3DD3A5C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531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C144-0C8A-4082-ADCD-39D4431ED7F8}" type="datetimeFigureOut">
              <a:rPr lang="el-GR" smtClean="0"/>
              <a:t>17/4/2026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4747-719B-4008-B691-0BA3DD3A5C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5609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C144-0C8A-4082-ADCD-39D4431ED7F8}" type="datetimeFigureOut">
              <a:rPr lang="el-GR" smtClean="0"/>
              <a:t>17/4/2026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4747-719B-4008-B691-0BA3DD3A5C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140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C144-0C8A-4082-ADCD-39D4431ED7F8}" type="datetimeFigureOut">
              <a:rPr lang="el-GR" smtClean="0"/>
              <a:t>17/4/2026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4747-719B-4008-B691-0BA3DD3A5C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593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C144-0C8A-4082-ADCD-39D4431ED7F8}" type="datetimeFigureOut">
              <a:rPr lang="el-GR" smtClean="0"/>
              <a:t>17/4/2026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4747-719B-4008-B691-0BA3DD3A5C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9004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C144-0C8A-4082-ADCD-39D4431ED7F8}" type="datetimeFigureOut">
              <a:rPr lang="el-GR" smtClean="0"/>
              <a:t>17/4/2026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4747-719B-4008-B691-0BA3DD3A5C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1247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C144-0C8A-4082-ADCD-39D4431ED7F8}" type="datetimeFigureOut">
              <a:rPr lang="el-GR" smtClean="0"/>
              <a:t>17/4/2026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4747-719B-4008-B691-0BA3DD3A5C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2935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C144-0C8A-4082-ADCD-39D4431ED7F8}" type="datetimeFigureOut">
              <a:rPr lang="el-GR" smtClean="0"/>
              <a:t>17/4/2026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4747-719B-4008-B691-0BA3DD3A5C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5812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C144-0C8A-4082-ADCD-39D4431ED7F8}" type="datetimeFigureOut">
              <a:rPr lang="el-GR" smtClean="0"/>
              <a:t>17/4/2026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4747-719B-4008-B691-0BA3DD3A5C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6886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C144-0C8A-4082-ADCD-39D4431ED7F8}" type="datetimeFigureOut">
              <a:rPr lang="el-GR" smtClean="0"/>
              <a:t>17/4/2026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4747-719B-4008-B691-0BA3DD3A5C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780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0F1C144-0C8A-4082-ADCD-39D4431ED7F8}" type="datetimeFigureOut">
              <a:rPr lang="el-GR" smtClean="0"/>
              <a:t>17/4/2026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9344747-719B-4008-B691-0BA3DD3A5C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7515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1E5B63-2452-940A-2769-9C0A855C4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2854"/>
            <a:ext cx="9144000" cy="1544607"/>
          </a:xfrm>
        </p:spPr>
        <p:txBody>
          <a:bodyPr/>
          <a:lstStyle/>
          <a:p>
            <a:r>
              <a:rPr lang="en-US" b="1" dirty="0"/>
              <a:t>Dav Pilkey</a:t>
            </a:r>
            <a:endParaRPr lang="el-GR" b="1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28920780-269E-9065-F5CA-16756688B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528" y="1847461"/>
            <a:ext cx="7428944" cy="390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84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4D3901-F708-A063-23E9-1567A27BFC8E}"/>
              </a:ext>
            </a:extLst>
          </p:cNvPr>
          <p:cNvSpPr txBox="1"/>
          <p:nvPr/>
        </p:nvSpPr>
        <p:spPr>
          <a:xfrm>
            <a:off x="1533525" y="1094209"/>
            <a:ext cx="912495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/>
              <a:t>Ο ΣΥΓΓΡΑΦΕΑΣ</a:t>
            </a:r>
          </a:p>
          <a:p>
            <a:pPr algn="ctr"/>
            <a:endParaRPr lang="en-GB" sz="4400" b="1" dirty="0"/>
          </a:p>
          <a:p>
            <a:pPr algn="ctr"/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Ο Ντέιβ Πίλκι (Dav Pilkey) είναι ένας από τους πιο δημοφιλείς Αμερικανούς συγγραφείς και εικονογράφους παιδικών βιβλίων παγκοσμίως, γνωστός κυρίως για τις σειρές «Καπετάν Βράκας» (Captain Underpants) και «Dog Man».</a:t>
            </a:r>
          </a:p>
        </p:txBody>
      </p:sp>
    </p:spTree>
    <p:extLst>
      <p:ext uri="{BB962C8B-B14F-4D97-AF65-F5344CB8AC3E}">
        <p14:creationId xmlns:p14="http://schemas.microsoft.com/office/powerpoint/2010/main" val="2816768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C048B4-B08D-16AE-B342-208B78A801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2845" y="2083250"/>
            <a:ext cx="9144000" cy="1555689"/>
          </a:xfrm>
        </p:spPr>
        <p:txBody>
          <a:bodyPr>
            <a:normAutofit/>
          </a:bodyPr>
          <a:lstStyle/>
          <a:p>
            <a:r>
              <a:rPr lang="el-GR" sz="3600" u="sng" dirty="0"/>
              <a:t>Πρώτα Χρόνια και </a:t>
            </a:r>
            <a:r>
              <a:rPr lang="el-GR" sz="3600" u="sng" dirty="0" err="1"/>
              <a:t>Προκλήσεις:Παιδική</a:t>
            </a:r>
            <a:r>
              <a:rPr lang="el-GR" sz="3600" u="sng" dirty="0"/>
              <a:t> ηλικία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7AA637F-5E7A-7B8A-43F1-801334146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970385" y="3554964"/>
            <a:ext cx="10485262" cy="1655762"/>
          </a:xfrm>
        </p:spPr>
        <p:txBody>
          <a:bodyPr/>
          <a:lstStyle/>
          <a:p>
            <a:r>
              <a:rPr lang="el-G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Ως μαθητής, ο </a:t>
            </a:r>
            <a:r>
              <a:rPr lang="el-GR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Πίλκι</a:t>
            </a:r>
            <a:r>
              <a:rPr lang="el-G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διαγνώστηκε με ΔΕΠΥ (Διαταραχή Ελλειμματικής Προσοχής και </a:t>
            </a:r>
            <a:r>
              <a:rPr lang="el-GR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Υπερκινητικότητας</a:t>
            </a:r>
            <a:r>
              <a:rPr lang="el-G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και δυσλεξία.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D1274F8-5D12-24D4-031A-6C1087B52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138" y="427488"/>
            <a:ext cx="4631724" cy="257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76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BB9DC2-65D7-E815-9A6D-6E4F1372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619750" cy="1600200"/>
          </a:xfrm>
        </p:spPr>
        <p:txBody>
          <a:bodyPr>
            <a:normAutofit/>
          </a:bodyPr>
          <a:lstStyle/>
          <a:p>
            <a:r>
              <a:rPr lang="el-GR" sz="4400" b="1" dirty="0"/>
              <a:t>Η γέννηση των ηρώων</a:t>
            </a: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215DC37F-006B-EEAB-03C0-043E2FF4E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1762125"/>
            <a:ext cx="5619750" cy="2571750"/>
          </a:xfrm>
          <a:prstGeom prst="rect">
            <a:avLst/>
          </a:prstGeom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4CBB740-8718-9855-23E1-DFEAE81DA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50831" y="1560091"/>
            <a:ext cx="3398520" cy="3126987"/>
          </a:xfrm>
        </p:spPr>
        <p:txBody>
          <a:bodyPr>
            <a:noAutofit/>
          </a:bodyPr>
          <a:lstStyle/>
          <a:p>
            <a:pPr algn="ctr"/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Λόγω της συμπεριφοράς του, οι δάσκαλοι τον έστελναν συχνά να καθίσει στον διάδρομο του σχολείου. Εκεί άρχισε να σκιτσάρει και να δημιουργεί τους πρώτους του χαρακτήρες, όπως τον Καπετάν Βράκα.</a:t>
            </a:r>
          </a:p>
        </p:txBody>
      </p:sp>
    </p:spTree>
    <p:extLst>
      <p:ext uri="{BB962C8B-B14F-4D97-AF65-F5344CB8AC3E}">
        <p14:creationId xmlns:p14="http://schemas.microsoft.com/office/powerpoint/2010/main" val="2421808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1B135C-FC5B-8B8E-2712-043001169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Η αμφισβήτηση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BF6DAE1-1C68-FB26-05FF-42684ADBB0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Ένας δάσκαλός του είχε σκίσει τα κόμικς του, λέγοντάς του ότι δεν μπορεί να βγάλει το ψωμί του φτιάχνοντας «χαζά βιβλία».</a:t>
            </a:r>
          </a:p>
          <a:p>
            <a:endParaRPr lang="el-GR" dirty="0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D74A7160-32C4-B41B-7AEA-691E09EA66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863" y="2941963"/>
            <a:ext cx="4662487" cy="188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61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4DE951-E3F5-DA6A-D753-FFC673677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233"/>
            <a:ext cx="10515600" cy="1669305"/>
          </a:xfrm>
        </p:spPr>
        <p:txBody>
          <a:bodyPr>
            <a:noAutofit/>
          </a:bodyPr>
          <a:lstStyle/>
          <a:p>
            <a:pPr algn="ctr"/>
            <a:r>
              <a:rPr lang="el-G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καριέρα του εκτοξεύτηκε το 1997 με την έκδοση του πρώτου βιβλίου «Καπετάν Βράκας», το οποίο έγινε παγκόσμιο φαινόμενο και μεταφέρθηκε στον κινηματογράφο.</a:t>
            </a:r>
            <a:br>
              <a:rPr lang="el-G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Dog</a:t>
            </a:r>
            <a:r>
              <a:rPr lang="el-G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el-G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Η σειρά «</a:t>
            </a:r>
            <a:r>
              <a:rPr lang="el-GR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Dog</a:t>
            </a:r>
            <a:r>
              <a:rPr lang="el-G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el-G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που ξεκίνησε το 2016, γνώρισε τεράστια επιτυχία, φτάνοντας συχνά στην κορυφή των λιστών με τα </a:t>
            </a:r>
            <a:r>
              <a:rPr lang="el-GR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el-G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sellers</a:t>
            </a:r>
            <a:r>
              <a:rPr lang="el-G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διεθνώς.</a:t>
            </a: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2522077C-7314-5C33-A6C3-A215F9B98C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123" y="2401888"/>
            <a:ext cx="2669024" cy="3767137"/>
          </a:xfrm>
          <a:prstGeom prst="rect">
            <a:avLst/>
          </a:prstGeom>
        </p:spPr>
      </p:pic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9E7EBE7F-25A1-9F26-E361-6DF636AEBE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844" y="2401888"/>
            <a:ext cx="3767137" cy="37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62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E7D684-067E-C3FD-A54E-CC9A8BF3B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8685" y="534535"/>
            <a:ext cx="9144000" cy="1798118"/>
          </a:xfrm>
        </p:spPr>
        <p:txBody>
          <a:bodyPr>
            <a:normAutofit/>
          </a:bodyPr>
          <a:lstStyle/>
          <a:p>
            <a:r>
              <a:rPr lang="el-GR" sz="4400" b="1" dirty="0"/>
              <a:t>Χαρακτηριστικές Φράσεις &amp; Σλόγκαν</a:t>
            </a:r>
            <a:br>
              <a:rPr lang="el-GR" dirty="0"/>
            </a:br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8942B64-0BAD-1406-0B8E-B60201BB8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959" y="1213400"/>
            <a:ext cx="11047445" cy="3666510"/>
          </a:xfrm>
        </p:spPr>
        <p:txBody>
          <a:bodyPr>
            <a:normAutofit fontScale="77500" lnSpcReduction="20000"/>
          </a:bodyPr>
          <a:lstStyle/>
          <a:p>
            <a:pPr lvl="0" algn="l"/>
            <a:r>
              <a:rPr lang="el-GR" sz="2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«Τραλαλάαα!» (Tra-la-laaa!): Η απόλυτη ατάκα του Καπετάν Βράκα κάθε φορά που εμφανίζεται στη σκηνή.</a:t>
            </a:r>
          </a:p>
          <a:p>
            <a:pPr lvl="0" algn="l"/>
            <a:r>
              <a:rPr lang="el-GR" sz="2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«Μη γίνεσαι...» (</a:t>
            </a:r>
            <a:r>
              <a:rPr lang="el-GR" sz="29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Don't</a:t>
            </a:r>
            <a:r>
              <a:rPr lang="el-GR" sz="2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9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el-GR" sz="2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a...): Συχνά χρησιμοποιεί λογοπαίγνια με ονόματα, όπως το "</a:t>
            </a:r>
            <a:r>
              <a:rPr lang="el-GR" sz="29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Philly</a:t>
            </a:r>
            <a:r>
              <a:rPr lang="el-GR" sz="2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9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don't</a:t>
            </a:r>
            <a:r>
              <a:rPr lang="el-GR" sz="2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9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el-GR" sz="2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l-GR" sz="29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gyro</a:t>
            </a:r>
            <a:r>
              <a:rPr lang="el-GR" sz="2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!" στον </a:t>
            </a:r>
            <a:r>
              <a:rPr lang="el-GR" sz="29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Dog</a:t>
            </a:r>
            <a:r>
              <a:rPr lang="el-GR" sz="29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9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el-GR" sz="2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l"/>
            <a:r>
              <a:rPr lang="el-GR" sz="2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«Ήρθε η ώρα για το </a:t>
            </a:r>
            <a:r>
              <a:rPr lang="el-GR" sz="29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Φλιπ</a:t>
            </a:r>
            <a:r>
              <a:rPr lang="el-GR" sz="2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-ο-</a:t>
            </a:r>
            <a:r>
              <a:rPr lang="el-GR" sz="29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Ράμα</a:t>
            </a:r>
            <a:r>
              <a:rPr lang="el-GR" sz="2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!» (</a:t>
            </a:r>
            <a:r>
              <a:rPr lang="el-GR" sz="29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Flip</a:t>
            </a:r>
            <a:r>
              <a:rPr lang="el-GR" sz="2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-O-</a:t>
            </a:r>
            <a:r>
              <a:rPr lang="el-GR" sz="29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Rama</a:t>
            </a:r>
            <a:r>
              <a:rPr lang="el-GR" sz="2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Η κλασική εισαγωγή στις σελίδες με την κινούμενη εικονογράφηση που χαρακτηρίζει όλα τα βιβλία του.</a:t>
            </a:r>
          </a:p>
          <a:p>
            <a:pPr lvl="0" algn="l"/>
            <a:r>
              <a:rPr lang="el-GR" sz="2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l-GR" sz="29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el-GR" sz="2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l-GR" sz="29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Supa</a:t>
            </a:r>
            <a:r>
              <a:rPr lang="el-GR" sz="2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9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Buddy</a:t>
            </a:r>
            <a:r>
              <a:rPr lang="el-GR" sz="2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»: Το σύνθημα του </a:t>
            </a:r>
            <a:r>
              <a:rPr lang="el-GR" sz="29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Dog</a:t>
            </a:r>
            <a:r>
              <a:rPr lang="el-GR" sz="29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9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el-GR" sz="2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που ενθαρρύνει την καλοσύνη και τη φιλία.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4868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274183-FEE5-10DD-B73E-DD022AC02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1886"/>
            <a:ext cx="9144000" cy="709127"/>
          </a:xfrm>
        </p:spPr>
        <p:txBody>
          <a:bodyPr>
            <a:normAutofit/>
          </a:bodyPr>
          <a:lstStyle/>
          <a:p>
            <a:r>
              <a:rPr lang="en-US" sz="4400" dirty="0" err="1"/>
              <a:t>DogMan</a:t>
            </a:r>
            <a:r>
              <a:rPr lang="en-US" sz="4400" dirty="0"/>
              <a:t> 2-</a:t>
            </a:r>
            <a:r>
              <a:rPr lang="el-GR" sz="4400" dirty="0"/>
              <a:t>Χωρίς λουρί και φίμωτρο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0C4B8EE-DC0B-1CA5-8C30-DC9E5944F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599264" y="1205634"/>
            <a:ext cx="9755187" cy="2820781"/>
          </a:xfrm>
        </p:spPr>
        <p:txBody>
          <a:bodyPr>
            <a:noAutofit/>
          </a:bodyPr>
          <a:lstStyle/>
          <a:p>
            <a:pPr algn="ctr"/>
            <a:r>
              <a:rPr lang="el-GR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Μετά από μια έκρηξη ένας σκύλος χάνει το σώμα του  και ένας άνθρωπος χάνει το κεφάλι </a:t>
            </a:r>
            <a:r>
              <a:rPr lang="el-GR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του.Οι</a:t>
            </a:r>
            <a:r>
              <a:rPr lang="el-GR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γιατροί σκέφτηκαν να ενώσουν το κεφάλι να ενώσουν το κεφάλι του σκύλου με το σώμα του </a:t>
            </a:r>
            <a:r>
              <a:rPr lang="el-GR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ανθρώπου,Και</a:t>
            </a:r>
            <a:r>
              <a:rPr lang="el-GR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έτσι δημιουργήθηκε ο </a:t>
            </a:r>
            <a:r>
              <a:rPr lang="en-US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DogMan</a:t>
            </a:r>
            <a:r>
              <a:rPr lang="el-GR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DogMan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είναι ΄΄ένα πάρα πολύ καλό σκυλί που πιάνει κακοποιούς. Μεγαλύτερος κακοποιός και εχθρός του είναι η </a:t>
            </a:r>
            <a:r>
              <a:rPr lang="el-GR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Πίτι</a:t>
            </a:r>
            <a:r>
              <a:rPr lang="el-GR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η </a:t>
            </a:r>
            <a:r>
              <a:rPr lang="el-GR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γάτα.Αυτή</a:t>
            </a:r>
            <a:r>
              <a:rPr lang="el-GR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η γάτα είναι ύπουλη και σκέφτεται μόνο το </a:t>
            </a:r>
            <a:r>
              <a:rPr lang="el-GR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κακό.Η</a:t>
            </a:r>
            <a:r>
              <a:rPr lang="el-GR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γάτα είχε σκεφτεί ένα ύπουλο κόλπο που θα </a:t>
            </a:r>
            <a:r>
              <a:rPr lang="el-GR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κλωνοποιούσε</a:t>
            </a:r>
            <a:r>
              <a:rPr lang="el-GR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τον εαυτό της και θα ξέφευγε από την φυλακή ,στην οποία θα παρέμενε ο κλώνος </a:t>
            </a:r>
            <a:r>
              <a:rPr lang="el-GR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της.Έτσι</a:t>
            </a:r>
            <a:r>
              <a:rPr lang="el-GR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θα νόμιζαν ότι είναι ακόμα φυλακή. Όμως ο χάρτινο κλώνος πήρε ζωή και ξέφυγε και αυτός από την φυλακή. Και έτσι ξεκινάει η περιπέτεια.</a:t>
            </a:r>
          </a:p>
        </p:txBody>
      </p:sp>
    </p:spTree>
    <p:extLst>
      <p:ext uri="{BB962C8B-B14F-4D97-AF65-F5344CB8AC3E}">
        <p14:creationId xmlns:p14="http://schemas.microsoft.com/office/powerpoint/2010/main" val="2333212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91EB8C-1A11-7317-0FD9-8B4DD70E0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58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D5C76E0-4DDA-C22A-4C51-94342DB0E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10" y="1116498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  ΓΥΜΝΑΣΙΟ ΚΙΛΚΙΣ</a:t>
            </a:r>
          </a:p>
          <a:p>
            <a:pPr marL="0" indent="0" algn="ctr">
              <a:buNone/>
            </a:pP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ΠΟΛΙΤΙΣΤΙΚΟ ΠΡΟΓΡΑΜΜΑ : «ΠΑΜΕ ΒΙΒΛΙΟΘΗΚΗ!»</a:t>
            </a:r>
          </a:p>
          <a:p>
            <a:pPr marL="0" indent="0" algn="ctr">
              <a:buNone/>
            </a:pPr>
            <a:endParaRPr lang="el-G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Γεωργιάδης Δημήτριος Α1  </a:t>
            </a:r>
          </a:p>
          <a:p>
            <a:pPr marL="0" indent="0" algn="ctr">
              <a:buNone/>
            </a:pP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Αθανασόπουλος Ιωάννης Α1 </a:t>
            </a:r>
          </a:p>
          <a:p>
            <a:pPr marL="0" indent="0" algn="ctr">
              <a:buNone/>
            </a:pP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Αλέξανδρος Καμπράνης Α1 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47113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54</TotalTime>
  <Words>449</Words>
  <Application>Microsoft Office PowerPoint</Application>
  <PresentationFormat>Widescreen</PresentationFormat>
  <Paragraphs>25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Impact</vt:lpstr>
      <vt:lpstr>Main Event</vt:lpstr>
      <vt:lpstr>Dav Pilkey</vt:lpstr>
      <vt:lpstr>PowerPoint Presentation</vt:lpstr>
      <vt:lpstr>Πρώτα Χρόνια και Προκλήσεις:Παιδική ηλικία</vt:lpstr>
      <vt:lpstr>Η γέννηση των ηρώων</vt:lpstr>
      <vt:lpstr>Η αμφισβήτηση</vt:lpstr>
      <vt:lpstr>Η καριέρα του εκτοξεύτηκε το 1997 με την έκδοση του πρώτου βιβλίου «Καπετάν Βράκας», το οποίο έγινε παγκόσμιο φαινόμενο και μεταφέρθηκε στον κινηματογράφο.  Dog Man: Η σειρά «Dog Man», που ξεκίνησε το 2016, γνώρισε τεράστια επιτυχία, φτάνοντας συχνά στην κορυφή των λιστών με τα best sellers διεθνώς.</vt:lpstr>
      <vt:lpstr>Χαρακτηριστικές Φράσεις &amp; Σλόγκαν </vt:lpstr>
      <vt:lpstr>DogMan 2-Χωρίς λουρί και φίμωτρο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kiros anas</dc:creator>
  <cp:lastModifiedBy>Despina Kyriakou</cp:lastModifiedBy>
  <cp:revision>3</cp:revision>
  <dcterms:created xsi:type="dcterms:W3CDTF">2026-04-02T17:57:41Z</dcterms:created>
  <dcterms:modified xsi:type="dcterms:W3CDTF">2026-04-17T08:04:44Z</dcterms:modified>
</cp:coreProperties>
</file>