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1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a:xfrm>
            <a:off x="3962399" y="5870575"/>
            <a:ext cx="4893958" cy="377825"/>
          </a:xfrm>
        </p:spPr>
        <p:txBody>
          <a:bodyPr/>
          <a:lstStyle/>
          <a:p>
            <a:endParaRPr lang="el-GR"/>
          </a:p>
        </p:txBody>
      </p:sp>
      <p:sp>
        <p:nvSpPr>
          <p:cNvPr id="6" name="Slide Number Placeholder 5"/>
          <p:cNvSpPr>
            <a:spLocks noGrp="1"/>
          </p:cNvSpPr>
          <p:nvPr>
            <p:ph type="sldNum" sz="quarter" idx="12"/>
          </p:nvPr>
        </p:nvSpPr>
        <p:spPr>
          <a:xfrm>
            <a:off x="10608958" y="5870575"/>
            <a:ext cx="551167" cy="377825"/>
          </a:xfrm>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22997653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27743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1352352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2471030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1220723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1916501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832426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
        <p:nvSpPr>
          <p:cNvPr id="8" name="Title 1"/>
          <p:cNvSpPr>
            <a:spLocks noGrp="1"/>
          </p:cNvSpPr>
          <p:nvPr>
            <p:ph type="title"/>
          </p:nvPr>
        </p:nvSpPr>
        <p:spPr>
          <a:xfrm>
            <a:off x="685801" y="609600"/>
            <a:ext cx="10131425" cy="1456267"/>
          </a:xfrm>
        </p:spPr>
        <p:txBody>
          <a:bodyPr/>
          <a:lstStyle/>
          <a:p>
            <a:r>
              <a:rPr lang="el-GR" smtClean="0"/>
              <a:t>Στυλ κύριου τίτλου</a:t>
            </a:r>
            <a:endParaRPr lang="en-US" dirty="0"/>
          </a:p>
        </p:txBody>
      </p:sp>
    </p:spTree>
    <p:extLst>
      <p:ext uri="{BB962C8B-B14F-4D97-AF65-F5344CB8AC3E}">
        <p14:creationId xmlns:p14="http://schemas.microsoft.com/office/powerpoint/2010/main" xmlns="" val="2429871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181815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112630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86471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389399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341010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65852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3686050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602819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B80E8AC-790A-4494-A1FD-5DFE2BB8F1EE}" type="datetimeFigureOut">
              <a:rPr lang="el-GR" smtClean="0"/>
              <a:pPr/>
              <a:t>19/11/2019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34189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B80E8AC-790A-4494-A1FD-5DFE2BB8F1EE}" type="datetimeFigureOut">
              <a:rPr lang="el-GR" smtClean="0"/>
              <a:pPr/>
              <a:t>19/11/2019</a:t>
            </a:fld>
            <a:endParaRPr lang="el-G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l-G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23C3BA7-BB3D-4936-8C39-4C1D054E464A}" type="slidenum">
              <a:rPr lang="el-GR" smtClean="0"/>
              <a:pPr/>
              <a:t>‹#›</a:t>
            </a:fld>
            <a:endParaRPr lang="el-GR"/>
          </a:p>
        </p:txBody>
      </p:sp>
    </p:spTree>
    <p:extLst>
      <p:ext uri="{BB962C8B-B14F-4D97-AF65-F5344CB8AC3E}">
        <p14:creationId xmlns:p14="http://schemas.microsoft.com/office/powerpoint/2010/main" xmlns="" val="12212921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962399" y="1964268"/>
            <a:ext cx="7197726" cy="2421464"/>
          </a:xfrm>
        </p:spPr>
        <p:txBody>
          <a:bodyPr/>
          <a:lstStyle/>
          <a:p>
            <a:r>
              <a:rPr lang="el-GR" dirty="0" smtClean="0"/>
              <a:t>ο </a:t>
            </a:r>
            <a:r>
              <a:rPr lang="el-GR" dirty="0" smtClean="0"/>
              <a:t>θεΟΣ ΕρμΗΣ</a:t>
            </a:r>
            <a:endParaRPr lang="el-GR" dirty="0"/>
          </a:p>
        </p:txBody>
      </p:sp>
      <p:sp>
        <p:nvSpPr>
          <p:cNvPr id="3" name="Υπότιτλος 2"/>
          <p:cNvSpPr>
            <a:spLocks noGrp="1"/>
          </p:cNvSpPr>
          <p:nvPr>
            <p:ph type="subTitle" idx="1"/>
          </p:nvPr>
        </p:nvSpPr>
        <p:spPr/>
        <p:txBody>
          <a:bodyPr/>
          <a:lstStyle/>
          <a:p>
            <a:r>
              <a:rPr lang="el-GR" dirty="0" smtClean="0"/>
              <a:t>ΝικΟλαΣ Δ</a:t>
            </a:r>
            <a:r>
              <a:rPr lang="el-GR" dirty="0" smtClean="0"/>
              <a:t>.  </a:t>
            </a:r>
            <a:r>
              <a:rPr lang="el-GR" dirty="0" smtClean="0"/>
              <a:t>ΑριστοτΕληΣ.</a:t>
            </a:r>
            <a:endParaRPr lang="el-GR" dirty="0"/>
          </a:p>
        </p:txBody>
      </p:sp>
    </p:spTree>
    <p:extLst>
      <p:ext uri="{BB962C8B-B14F-4D97-AF65-F5344CB8AC3E}">
        <p14:creationId xmlns:p14="http://schemas.microsoft.com/office/powerpoint/2010/main" xmlns="" val="86660283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a:t>
            </a:r>
            <a:r>
              <a:rPr lang="el-GR" dirty="0" err="1" smtClean="0"/>
              <a:t>θεόΣ</a:t>
            </a:r>
            <a:r>
              <a:rPr lang="el-GR" dirty="0" smtClean="0"/>
              <a:t> </a:t>
            </a:r>
            <a:r>
              <a:rPr lang="el-GR" dirty="0" err="1" smtClean="0"/>
              <a:t>ΕρμήΣ</a:t>
            </a:r>
            <a:r>
              <a:rPr lang="el-GR" dirty="0" smtClean="0"/>
              <a:t>.</a:t>
            </a:r>
            <a:endParaRPr lang="el-GR" dirty="0"/>
          </a:p>
        </p:txBody>
      </p:sp>
      <p:sp>
        <p:nvSpPr>
          <p:cNvPr id="3" name="Θέση περιεχομένου 2"/>
          <p:cNvSpPr>
            <a:spLocks noGrp="1"/>
          </p:cNvSpPr>
          <p:nvPr>
            <p:ph idx="1"/>
          </p:nvPr>
        </p:nvSpPr>
        <p:spPr/>
        <p:txBody>
          <a:bodyPr/>
          <a:lstStyle/>
          <a:p>
            <a:r>
              <a:rPr lang="el-GR" dirty="0" smtClean="0"/>
              <a:t>Ο Ερμής  ήταν ο ταχυδρόμος των θεών. Φορούσε  φτερωτά σανδάλια,  που τον έφερναν πάνω από στεριές και θάλασσες, για να μεταφέρει  τις παραγγελίες του Δία. Ήταν και θεός του εμπορίου. Αυτός συνόδευε και τις ψυχές των νεκρών στον κάτω κόσμο.</a:t>
            </a:r>
            <a:endParaRPr lang="el-GR" dirty="0"/>
          </a:p>
        </p:txBody>
      </p:sp>
    </p:spTree>
    <p:extLst>
      <p:ext uri="{BB962C8B-B14F-4D97-AF65-F5344CB8AC3E}">
        <p14:creationId xmlns:p14="http://schemas.microsoft.com/office/powerpoint/2010/main" xmlns="" val="3038984187"/>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a:t>
            </a:r>
            <a:r>
              <a:rPr lang="el-GR" dirty="0" err="1" smtClean="0"/>
              <a:t>θεόΣ</a:t>
            </a:r>
            <a:r>
              <a:rPr lang="el-GR" dirty="0" smtClean="0"/>
              <a:t> </a:t>
            </a:r>
            <a:r>
              <a:rPr lang="el-GR" smtClean="0"/>
              <a:t>ερμήΣ.</a:t>
            </a:r>
            <a:endParaRPr lang="el-GR" dirty="0"/>
          </a:p>
        </p:txBody>
      </p:sp>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005576" y="2141538"/>
            <a:ext cx="5491872" cy="3649662"/>
          </a:xfrm>
        </p:spPr>
      </p:pic>
    </p:spTree>
    <p:extLst>
      <p:ext uri="{BB962C8B-B14F-4D97-AF65-F5344CB8AC3E}">
        <p14:creationId xmlns:p14="http://schemas.microsoft.com/office/powerpoint/2010/main" xmlns="" val="543832722"/>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υράνιο">
  <a:themeElements>
    <a:clrScheme name="Ουράνιο">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Ουράνιο">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Ουράνιο">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TM03457452[[fn=Ουράνιο]]</Template>
  <TotalTime>49</TotalTime>
  <Words>62</Words>
  <Application>Microsoft Office PowerPoint</Application>
  <PresentationFormat>Προσαρμογή</PresentationFormat>
  <Paragraphs>5</Paragraphs>
  <Slides>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Ουράνιο</vt:lpstr>
      <vt:lpstr>ο θεΟΣ ΕρμΗΣ</vt:lpstr>
      <vt:lpstr>Ο θεόΣ ΕρμήΣ.</vt:lpstr>
      <vt:lpstr>Ο θεόΣ ερμήΣ.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θεός Ερμής</dc:title>
  <dc:creator>user01</dc:creator>
  <cp:lastModifiedBy>sotiris_lena</cp:lastModifiedBy>
  <cp:revision>8</cp:revision>
  <dcterms:created xsi:type="dcterms:W3CDTF">2019-10-30T09:14:18Z</dcterms:created>
  <dcterms:modified xsi:type="dcterms:W3CDTF">2019-11-19T15:25:41Z</dcterms:modified>
</cp:coreProperties>
</file>