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D0716-A972-4E64-B47C-75B7B1C85FD3}" type="datetimeFigureOut">
              <a:rPr lang="el-GR" smtClean="0"/>
              <a:t>13/11/2019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05F9-E8D9-4E0C-AB39-4D2DB627B0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0432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D0716-A972-4E64-B47C-75B7B1C85FD3}" type="datetimeFigureOut">
              <a:rPr lang="el-GR" smtClean="0"/>
              <a:t>13/11/2019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05F9-E8D9-4E0C-AB39-4D2DB627B0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2986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D0716-A972-4E64-B47C-75B7B1C85FD3}" type="datetimeFigureOut">
              <a:rPr lang="el-GR" smtClean="0"/>
              <a:t>13/11/2019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05F9-E8D9-4E0C-AB39-4D2DB627B0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7880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D0716-A972-4E64-B47C-75B7B1C85FD3}" type="datetimeFigureOut">
              <a:rPr lang="el-GR" smtClean="0"/>
              <a:t>13/11/2019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05F9-E8D9-4E0C-AB39-4D2DB627B0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45603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D0716-A972-4E64-B47C-75B7B1C85FD3}" type="datetimeFigureOut">
              <a:rPr lang="el-GR" smtClean="0"/>
              <a:t>13/11/2019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05F9-E8D9-4E0C-AB39-4D2DB627B0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79658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D0716-A972-4E64-B47C-75B7B1C85FD3}" type="datetimeFigureOut">
              <a:rPr lang="el-GR" smtClean="0"/>
              <a:t>13/11/2019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05F9-E8D9-4E0C-AB39-4D2DB627B0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8377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D0716-A972-4E64-B47C-75B7B1C85FD3}" type="datetimeFigureOut">
              <a:rPr lang="el-GR" smtClean="0"/>
              <a:t>13/11/2019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05F9-E8D9-4E0C-AB39-4D2DB627B0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920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D0716-A972-4E64-B47C-75B7B1C85FD3}" type="datetimeFigureOut">
              <a:rPr lang="el-GR" smtClean="0"/>
              <a:t>13/11/2019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05F9-E8D9-4E0C-AB39-4D2DB627B0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3846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D0716-A972-4E64-B47C-75B7B1C85FD3}" type="datetimeFigureOut">
              <a:rPr lang="el-GR" smtClean="0"/>
              <a:t>13/11/2019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05F9-E8D9-4E0C-AB39-4D2DB627B0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31921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D0716-A972-4E64-B47C-75B7B1C85FD3}" type="datetimeFigureOut">
              <a:rPr lang="el-GR" smtClean="0"/>
              <a:t>13/11/2019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05F9-E8D9-4E0C-AB39-4D2DB627B0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76526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D0716-A972-4E64-B47C-75B7B1C85FD3}" type="datetimeFigureOut">
              <a:rPr lang="el-GR" smtClean="0"/>
              <a:t>13/11/2019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05F9-E8D9-4E0C-AB39-4D2DB627B0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414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D0716-A972-4E64-B47C-75B7B1C85FD3}" type="datetimeFigureOut">
              <a:rPr lang="el-GR" smtClean="0"/>
              <a:t>13/11/2019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05F9-E8D9-4E0C-AB39-4D2DB627B0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0925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D0716-A972-4E64-B47C-75B7B1C85FD3}" type="datetimeFigureOut">
              <a:rPr lang="el-GR" smtClean="0"/>
              <a:t>13/11/2019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905F9-E8D9-4E0C-AB39-4D2DB627B0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37038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EEED0716-A972-4E64-B47C-75B7B1C85FD3}" type="datetimeFigureOut">
              <a:rPr lang="el-GR" smtClean="0"/>
              <a:t>13/11/2019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85905F9-E8D9-4E0C-AB39-4D2DB627B0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0640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EEED0716-A972-4E64-B47C-75B7B1C85FD3}" type="datetimeFigureOut">
              <a:rPr lang="el-GR" smtClean="0"/>
              <a:t>13/11/2019</a:t>
            </a:fld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85905F9-E8D9-4E0C-AB39-4D2DB627B0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70490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  <p:sldLayoutId id="2147483821" r:id="rId12"/>
    <p:sldLayoutId id="2147483822" r:id="rId13"/>
    <p:sldLayoutId id="2147483823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ο θεός Απόλλωνας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Δημοσθένης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684630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θεός Απόλλωνας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Απόλλωνας ήταν θεός της μουσικής της μαντικής και του φωτός.</a:t>
            </a:r>
          </a:p>
          <a:p>
            <a:r>
              <a:rPr lang="el-GR" dirty="0" smtClean="0"/>
              <a:t>Γεννήθηκε μαζί με την αδερφή του την Άρτεμης στη Δήλο κάτω από  </a:t>
            </a:r>
          </a:p>
          <a:p>
            <a:pPr marL="0" indent="0">
              <a:buNone/>
            </a:pPr>
            <a:r>
              <a:rPr lang="el-GR" dirty="0" smtClean="0"/>
              <a:t>Ένα φοίνικα. Εκεί είχε καταφύγει η μητέρα τους, η Λητώ, κυνηγημένη</a:t>
            </a:r>
          </a:p>
          <a:p>
            <a:pPr marL="0" indent="0">
              <a:buNone/>
            </a:pPr>
            <a:r>
              <a:rPr lang="el-GR"/>
              <a:t>α</a:t>
            </a:r>
            <a:r>
              <a:rPr lang="el-GR" smtClean="0"/>
              <a:t>πό </a:t>
            </a:r>
            <a:r>
              <a:rPr lang="el-GR" dirty="0" smtClean="0"/>
              <a:t>τη ζηλιάρα Ήρα.</a:t>
            </a:r>
          </a:p>
        </p:txBody>
      </p:sp>
    </p:spTree>
    <p:extLst>
      <p:ext uri="{BB962C8B-B14F-4D97-AF65-F5344CB8AC3E}">
        <p14:creationId xmlns:p14="http://schemas.microsoft.com/office/powerpoint/2010/main" val="28491614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Θεός  Απόλλωνας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0614" y="2222500"/>
            <a:ext cx="2390772" cy="3636963"/>
          </a:xfrm>
        </p:spPr>
      </p:pic>
    </p:spTree>
    <p:extLst>
      <p:ext uri="{BB962C8B-B14F-4D97-AF65-F5344CB8AC3E}">
        <p14:creationId xmlns:p14="http://schemas.microsoft.com/office/powerpoint/2010/main" val="14414600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ξιομνημόνευτο">
  <a:themeElements>
    <a:clrScheme name="Αξιομνημόνευτο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Αξιομνημόνευτο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Αξιομνημόνευτο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Αξιομνημόνευτο</Template>
  <TotalTime>52</TotalTime>
  <Words>52</Words>
  <Application>Microsoft Office PowerPoint</Application>
  <PresentationFormat>Ευρεία οθόνη</PresentationFormat>
  <Paragraphs>8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6" baseType="lpstr">
      <vt:lpstr>Century Gothic</vt:lpstr>
      <vt:lpstr>Wingdings 2</vt:lpstr>
      <vt:lpstr>Αξιομνημόνευτο</vt:lpstr>
      <vt:lpstr>ο θεός Απόλλωνας</vt:lpstr>
      <vt:lpstr>Ο θεός Απόλλωνας</vt:lpstr>
      <vt:lpstr>Θεός  Απόλλωνας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θεός Απόλλωνας</dc:title>
  <dc:creator>User01</dc:creator>
  <cp:lastModifiedBy>User01</cp:lastModifiedBy>
  <cp:revision>8</cp:revision>
  <dcterms:created xsi:type="dcterms:W3CDTF">2019-10-30T09:13:53Z</dcterms:created>
  <dcterms:modified xsi:type="dcterms:W3CDTF">2019-11-13T09:11:03Z</dcterms:modified>
</cp:coreProperties>
</file>