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- Ορθογώνιο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- Ευθεία γραμμή σύνδεσης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- Τίτλος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25" name="24 - Υπότιτλος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31" name="30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3B3973D4-052A-420F-B59E-D5E773D007D8}" type="datetimeFigureOut">
              <a:rPr lang="el-GR" smtClean="0"/>
              <a:pPr/>
              <a:t>13/11/2019</a:t>
            </a:fld>
            <a:endParaRPr lang="el-GR"/>
          </a:p>
        </p:txBody>
      </p:sp>
      <p:sp>
        <p:nvSpPr>
          <p:cNvPr id="18" name="17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l-GR"/>
          </a:p>
        </p:txBody>
      </p:sp>
      <p:sp>
        <p:nvSpPr>
          <p:cNvPr id="29" name="28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7CA6568-ABFA-4B88-A14F-4C8C29FAEDE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3973D4-052A-420F-B59E-D5E773D007D8}" type="datetimeFigureOut">
              <a:rPr lang="el-GR" smtClean="0"/>
              <a:pPr/>
              <a:t>13/11/2019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CA6568-ABFA-4B88-A14F-4C8C29FAEDE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3B3973D4-052A-420F-B59E-D5E773D007D8}" type="datetimeFigureOut">
              <a:rPr lang="el-GR" smtClean="0"/>
              <a:pPr/>
              <a:t>13/11/2019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7CA6568-ABFA-4B88-A14F-4C8C29FAEDE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3973D4-052A-420F-B59E-D5E773D007D8}" type="datetimeFigureOut">
              <a:rPr lang="el-GR" smtClean="0"/>
              <a:pPr/>
              <a:t>13/11/2019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CA6568-ABFA-4B88-A14F-4C8C29FAEDE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B3973D4-052A-420F-B59E-D5E773D007D8}" type="datetimeFigureOut">
              <a:rPr lang="el-GR" smtClean="0"/>
              <a:pPr/>
              <a:t>13/11/2019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57CA6568-ABFA-4B88-A14F-4C8C29FAEDE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3973D4-052A-420F-B59E-D5E773D007D8}" type="datetimeFigureOut">
              <a:rPr lang="el-GR" smtClean="0"/>
              <a:pPr/>
              <a:t>13/11/2019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CA6568-ABFA-4B88-A14F-4C8C29FAEDE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3973D4-052A-420F-B59E-D5E773D007D8}" type="datetimeFigureOut">
              <a:rPr lang="el-GR" smtClean="0"/>
              <a:pPr/>
              <a:t>13/11/2019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CA6568-ABFA-4B88-A14F-4C8C29FAEDE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3973D4-052A-420F-B59E-D5E773D007D8}" type="datetimeFigureOut">
              <a:rPr lang="el-GR" smtClean="0"/>
              <a:pPr/>
              <a:t>13/11/2019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CA6568-ABFA-4B88-A14F-4C8C29FAEDE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B3973D4-052A-420F-B59E-D5E773D007D8}" type="datetimeFigureOut">
              <a:rPr lang="el-GR" smtClean="0"/>
              <a:pPr/>
              <a:t>13/11/2019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CA6568-ABFA-4B88-A14F-4C8C29FAEDE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3973D4-052A-420F-B59E-D5E773D007D8}" type="datetimeFigureOut">
              <a:rPr lang="el-GR" smtClean="0"/>
              <a:pPr/>
              <a:t>13/11/2019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CA6568-ABFA-4B88-A14F-4C8C29FAEDE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- Ορθογώνιο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- Ορθογώνιο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3973D4-052A-420F-B59E-D5E773D007D8}" type="datetimeFigureOut">
              <a:rPr lang="el-GR" smtClean="0"/>
              <a:pPr/>
              <a:t>13/11/2019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CA6568-ABFA-4B88-A14F-4C8C29FAEDEE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0" name="9 - Θέση εικόνας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Ορθογώνιο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2 - Θέση τίτλου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1" name="30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27" name="26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3B3973D4-052A-420F-B59E-D5E773D007D8}" type="datetimeFigureOut">
              <a:rPr lang="el-GR" smtClean="0"/>
              <a:pPr/>
              <a:t>13/11/2019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l-GR"/>
          </a:p>
        </p:txBody>
      </p:sp>
      <p:sp>
        <p:nvSpPr>
          <p:cNvPr id="16" name="1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57CA6568-ABFA-4B88-A14F-4C8C29FAEDEE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857224" y="3571876"/>
            <a:ext cx="7358114" cy="2447932"/>
          </a:xfrm>
        </p:spPr>
        <p:txBody>
          <a:bodyPr/>
          <a:lstStyle/>
          <a:p>
            <a:r>
              <a:rPr lang="en-US" dirty="0" smtClean="0"/>
              <a:t>H</a:t>
            </a:r>
            <a:r>
              <a:rPr lang="el-GR" dirty="0" smtClean="0"/>
              <a:t> ΘΕΑ </a:t>
            </a:r>
            <a:r>
              <a:rPr lang="el-GR" dirty="0" smtClean="0"/>
              <a:t>Αθηνά</a:t>
            </a: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Αναστασία</a:t>
            </a:r>
          </a:p>
          <a:p>
            <a:r>
              <a:rPr lang="el-GR" dirty="0" smtClean="0"/>
              <a:t>Σοφία Μ.</a:t>
            </a:r>
            <a:endParaRPr lang="el-GR" dirty="0" smtClean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Η θεά  Αθηνά</a:t>
            </a:r>
            <a:br>
              <a:rPr lang="el-GR" dirty="0" smtClean="0"/>
            </a:b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l-GR" dirty="0" smtClean="0"/>
              <a:t>Η   </a:t>
            </a:r>
            <a:r>
              <a:rPr lang="el-GR" dirty="0" smtClean="0"/>
              <a:t>Α</a:t>
            </a:r>
            <a:r>
              <a:rPr lang="el-GR" dirty="0" smtClean="0"/>
              <a:t>θηνά ,  η κόρη  του Δία,  ήταν θεά  της  σοφίας   και  των  τεχνών. Πριν  ακόμη </a:t>
            </a:r>
          </a:p>
          <a:p>
            <a:pPr>
              <a:buNone/>
            </a:pPr>
            <a:r>
              <a:rPr lang="el-GR" dirty="0" smtClean="0"/>
              <a:t>γ</a:t>
            </a:r>
            <a:r>
              <a:rPr lang="el-GR" dirty="0" smtClean="0"/>
              <a:t>εννηθεί   η  Αθηνά ο  Δίας   κατάπιε</a:t>
            </a:r>
            <a:r>
              <a:rPr lang="el-GR" dirty="0" smtClean="0"/>
              <a:t> τη  μητέρα  της  τη  σοφή  </a:t>
            </a:r>
            <a:r>
              <a:rPr lang="el-GR" dirty="0" err="1" smtClean="0"/>
              <a:t>Μήτιδα</a:t>
            </a:r>
            <a:r>
              <a:rPr lang="el-GR" dirty="0" smtClean="0"/>
              <a:t> ,γιατί  </a:t>
            </a:r>
            <a:r>
              <a:rPr lang="el-GR" dirty="0" smtClean="0"/>
              <a:t>έμαθε πως  αυτή  μετά  την Αθηνά , θα γεννούσε   έναν  θεό  που   θα  του έπαιρνε το θρόνο .</a:t>
            </a:r>
          </a:p>
          <a:p>
            <a:pPr>
              <a:buNone/>
            </a:pPr>
            <a:r>
              <a:rPr lang="el-GR" dirty="0" smtClean="0"/>
              <a:t>Όταν  λοιπόν  ήρθε  η ώρα  να γεννηθεί  η Αθηνά ,ο  Δίας  διέταξε  τον  Ήφαιστος   να   του ανοίξει   μ’ ένα  τσεκούρι το κεφάλι .</a:t>
            </a:r>
          </a:p>
          <a:p>
            <a:pPr>
              <a:buNone/>
            </a:pPr>
            <a:r>
              <a:rPr lang="el-GR" dirty="0" smtClean="0"/>
              <a:t>Αμέσως    βγήκε  απ’ το κεφάλι  του πάνοπλη  </a:t>
            </a:r>
            <a:r>
              <a:rPr lang="el-GR" smtClean="0"/>
              <a:t>η  Αθηνά.</a:t>
            </a:r>
            <a:endParaRPr lang="el-GR" dirty="0" smtClean="0"/>
          </a:p>
          <a:p>
            <a:pPr>
              <a:buNone/>
            </a:pPr>
            <a:endParaRPr lang="el-GR" dirty="0" smtClean="0"/>
          </a:p>
          <a:p>
            <a:pPr>
              <a:buNone/>
            </a:pPr>
            <a:endParaRPr lang="el-GR" dirty="0" smtClean="0"/>
          </a:p>
          <a:p>
            <a:pPr>
              <a:buNone/>
            </a:pPr>
            <a:endParaRPr lang="el-GR" dirty="0" smtClean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 </a:t>
            </a:r>
            <a:r>
              <a:rPr lang="el-GR" dirty="0" smtClean="0"/>
              <a:t>θεά  Αθηνά</a:t>
            </a:r>
            <a:br>
              <a:rPr lang="el-GR" dirty="0" smtClean="0"/>
            </a:br>
            <a:r>
              <a:rPr lang="en-US" dirty="0" smtClean="0"/>
              <a:t> </a:t>
            </a:r>
            <a:endParaRPr lang="el-GR" dirty="0"/>
          </a:p>
        </p:txBody>
      </p:sp>
      <p:pic>
        <p:nvPicPr>
          <p:cNvPr id="4" name="3 - Θέση περιεχομένου" descr="Αθηνά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 flipH="1">
            <a:off x="2643174" y="1643050"/>
            <a:ext cx="2428892" cy="4493780"/>
          </a:xfr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Αφθονία">
  <a:themeElements>
    <a:clrScheme name="Αφθονία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Αφθονία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Αφθονία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85</TotalTime>
  <Words>99</Words>
  <Application>Microsoft Office PowerPoint</Application>
  <PresentationFormat>Προβολή στην οθόνη (4:3)</PresentationFormat>
  <Paragraphs>10</Paragraphs>
  <Slides>3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3</vt:i4>
      </vt:variant>
    </vt:vector>
  </HeadingPairs>
  <TitlesOfParts>
    <vt:vector size="4" baseType="lpstr">
      <vt:lpstr>Αφθονία</vt:lpstr>
      <vt:lpstr>H ΘΕΑ Αθηνά</vt:lpstr>
      <vt:lpstr>Η θεά  Αθηνά </vt:lpstr>
      <vt:lpstr>H θεά  Αθηνά 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Η   θεά  Δήμητρα</dc:title>
  <dc:creator>Administrator</dc:creator>
  <cp:lastModifiedBy>Administrator</cp:lastModifiedBy>
  <cp:revision>11</cp:revision>
  <dcterms:created xsi:type="dcterms:W3CDTF">2019-10-30T08:59:51Z</dcterms:created>
  <dcterms:modified xsi:type="dcterms:W3CDTF">2019-11-13T09:28:34Z</dcterms:modified>
</cp:coreProperties>
</file>