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B3973D4-052A-420F-B59E-D5E773D007D8}" type="datetimeFigureOut">
              <a:rPr lang="el-GR" smtClean="0"/>
              <a:pPr/>
              <a:t>13/11/2019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7CA6568-ABFA-4B88-A14F-4C8C29FAEDE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57224" y="3571876"/>
            <a:ext cx="7358114" cy="2447932"/>
          </a:xfrm>
        </p:spPr>
        <p:txBody>
          <a:bodyPr/>
          <a:lstStyle/>
          <a:p>
            <a:r>
              <a:rPr lang="en-US" dirty="0" smtClean="0"/>
              <a:t>H</a:t>
            </a:r>
            <a:r>
              <a:rPr lang="el-GR" dirty="0" smtClean="0"/>
              <a:t> ΘΕΑ </a:t>
            </a:r>
            <a:r>
              <a:rPr lang="el-GR" dirty="0" smtClean="0"/>
              <a:t>Αθηνά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Αναστασία</a:t>
            </a:r>
          </a:p>
          <a:p>
            <a:r>
              <a:rPr lang="el-GR" dirty="0" smtClean="0"/>
              <a:t>Σοφία Μ.</a:t>
            </a:r>
            <a:endParaRPr lang="el-G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θεά  Αθηνά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Η   </a:t>
            </a:r>
            <a:r>
              <a:rPr lang="el-GR" dirty="0" smtClean="0"/>
              <a:t>Α</a:t>
            </a:r>
            <a:r>
              <a:rPr lang="el-GR" dirty="0" smtClean="0"/>
              <a:t>θηνά ,  η κόρη  του Δία,  ήταν θεά  της  σοφίας   και  των  τεχνών. Πριν  ακόμη </a:t>
            </a:r>
          </a:p>
          <a:p>
            <a:pPr>
              <a:buNone/>
            </a:pPr>
            <a:r>
              <a:rPr lang="el-GR" dirty="0" smtClean="0"/>
              <a:t>γ</a:t>
            </a:r>
            <a:r>
              <a:rPr lang="el-GR" dirty="0" smtClean="0"/>
              <a:t>εννηθεί   η  Αθηνά ο  Δίας   κατάπιε</a:t>
            </a:r>
            <a:r>
              <a:rPr lang="el-GR" dirty="0" smtClean="0"/>
              <a:t> τη  μητέρα  της  τη  σοφή  </a:t>
            </a:r>
            <a:r>
              <a:rPr lang="el-GR" dirty="0" err="1" smtClean="0"/>
              <a:t>Μήτιδα</a:t>
            </a:r>
            <a:r>
              <a:rPr lang="el-GR" dirty="0" smtClean="0"/>
              <a:t> ,γιατί  </a:t>
            </a:r>
            <a:r>
              <a:rPr lang="el-GR" dirty="0" smtClean="0"/>
              <a:t>έμαθε πως  αυτή  μετά  την Αθηνά , θα γεννούσε   έναν  θεό  που   θα  του έπαιρνε το θρόνο .</a:t>
            </a:r>
          </a:p>
          <a:p>
            <a:pPr>
              <a:buNone/>
            </a:pPr>
            <a:r>
              <a:rPr lang="el-GR" dirty="0" smtClean="0"/>
              <a:t>Όταν  λοιπόν  ήρθε  η ώρα  να γεννηθεί  η Αθηνά ,ο  Δίας  διέταξε  τον  Ήφαιστος   να   του ανοίξει   μ’ ένα  τσεκούρι το κεφάλι .</a:t>
            </a:r>
          </a:p>
          <a:p>
            <a:pPr>
              <a:buNone/>
            </a:pPr>
            <a:r>
              <a:rPr lang="el-GR" dirty="0" smtClean="0"/>
              <a:t>Αμέσως    βγήκε  απ’ το κεφάλι  του πάνοπλη  </a:t>
            </a:r>
            <a:r>
              <a:rPr lang="el-GR" smtClean="0"/>
              <a:t>η  Αθηνά.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θεά  Αθηνά</a:t>
            </a:r>
            <a:br>
              <a:rPr lang="el-GR" dirty="0" smtClean="0"/>
            </a:b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4" name="3 - Θέση περιεχομένου" descr="Αθηνά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2643174" y="1643050"/>
            <a:ext cx="2428892" cy="449378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</TotalTime>
  <Words>99</Words>
  <Application>Microsoft Office PowerPoint</Application>
  <PresentationFormat>Προβολή στην οθόνη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Αφθονία</vt:lpstr>
      <vt:lpstr>H ΘΕΑ Αθηνά</vt:lpstr>
      <vt:lpstr>Η θεά  Αθηνά </vt:lpstr>
      <vt:lpstr>H θεά  Αθηνά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  θεά  Δήμητρα</dc:title>
  <dc:creator>Administrator</dc:creator>
  <cp:lastModifiedBy>Administrator</cp:lastModifiedBy>
  <cp:revision>11</cp:revision>
  <dcterms:created xsi:type="dcterms:W3CDTF">2019-10-30T08:59:51Z</dcterms:created>
  <dcterms:modified xsi:type="dcterms:W3CDTF">2019-11-13T09:28:34Z</dcterms:modified>
</cp:coreProperties>
</file>