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56" name="55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Ελεύθερη σχεδίαση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- Ελεύθερη σχεδίαση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- Ελεύθερη σχεδίαση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- Ελεύθερη σχεδίαση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- Ελεύθερη σχεδίαση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- Ελεύθερη σχεδίαση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- Ελεύθερη σχεδίαση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- Ελεύθερη σχεδίαση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- Ελεύθερη σχεδίαση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- Ελεύθερη σχεδίαση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- Ελεύθερη σχεδίαση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- Ελεύθερη σχεδίαση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- Ελεύθερη σχεδίαση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- Ελεύθερη σχεδίαση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Ορθογώνιο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Ορθογώνιο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Ορθογώνιο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Ορθογώνιο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- Ομάδα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grpSp>
        <p:nvGrpSpPr>
          <p:cNvPr id="14" name="13 - Ομάδα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- Ομάδα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A814B7-0D7C-4D7C-90DD-020DC86406C5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DB7F368-1028-4313-9286-C485D8D5D7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 smtClean="0"/>
              <a:t>η θεά  </a:t>
            </a:r>
            <a:r>
              <a:rPr lang="el-GR" dirty="0"/>
              <a:t>Ή</a:t>
            </a:r>
            <a:r>
              <a:rPr lang="el-GR" dirty="0" smtClean="0"/>
              <a:t>ρα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Έλλη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θεά </a:t>
            </a:r>
            <a:r>
              <a:rPr lang="el-GR" dirty="0"/>
              <a:t>Ή</a:t>
            </a:r>
            <a:r>
              <a:rPr lang="el-GR" dirty="0" smtClean="0"/>
              <a:t>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Πρώτη ήταν η Ήρα , η  γυναίκα του Δία, βασίλισσα του κόσμου. Προστάτευε το γάμο και την οικογένεια κι  ήταν </a:t>
            </a:r>
            <a:r>
              <a:rPr lang="el-GR" smtClean="0"/>
              <a:t>πολύ  ζηλιάρα.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smtClean="0"/>
              <a:t>θεά Ήρα</a:t>
            </a:r>
            <a:endParaRPr lang="el-GR"/>
          </a:p>
        </p:txBody>
      </p:sp>
      <p:pic>
        <p:nvPicPr>
          <p:cNvPr id="4" name="3 - Θέση περιεχομένου" descr="Ηρ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4343" y="1784350"/>
            <a:ext cx="2732514" cy="45720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τρό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Μετρό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</TotalTime>
  <Words>36</Words>
  <Application>Microsoft Office PowerPoint</Application>
  <PresentationFormat>Προβολή στην οθόνη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Μετρό</vt:lpstr>
      <vt:lpstr> η θεά  Ήρα</vt:lpstr>
      <vt:lpstr>η  θεά Ήρα</vt:lpstr>
      <vt:lpstr>H θεά Ήρα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η θεά  Ήρα</dc:title>
  <dc:creator>Administrator</dc:creator>
  <cp:lastModifiedBy>Administrator</cp:lastModifiedBy>
  <cp:revision>9</cp:revision>
  <dcterms:created xsi:type="dcterms:W3CDTF">2019-10-30T08:59:49Z</dcterms:created>
  <dcterms:modified xsi:type="dcterms:W3CDTF">2019-11-13T09:09:24Z</dcterms:modified>
</cp:coreProperties>
</file>