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91" autoAdjust="0"/>
    <p:restoredTop sz="94660"/>
  </p:normalViewPr>
  <p:slideViewPr>
    <p:cSldViewPr snapToGrid="0">
      <p:cViewPr varScale="1">
        <p:scale>
          <a:sx n="85" d="100"/>
          <a:sy n="85" d="100"/>
        </p:scale>
        <p:origin x="-55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DE504-3CCF-4EBF-81ED-D733AAA23BA9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BC997-5583-43F1-B359-BCFFA58D375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912260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DE504-3CCF-4EBF-81ED-D733AAA23BA9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BC997-5583-43F1-B359-BCFFA58D375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647550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DE504-3CCF-4EBF-81ED-D733AAA23BA9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BC997-5583-43F1-B359-BCFFA58D375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9202820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DE504-3CCF-4EBF-81ED-D733AAA23BA9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BC997-5583-43F1-B359-BCFFA58D375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650284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DE504-3CCF-4EBF-81ED-D733AAA23BA9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BC997-5583-43F1-B359-BCFFA58D375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0618743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DE504-3CCF-4EBF-81ED-D733AAA23BA9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BC997-5583-43F1-B359-BCFFA58D375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177804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DE504-3CCF-4EBF-81ED-D733AAA23BA9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BC997-5583-43F1-B359-BCFFA58D375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223502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DE504-3CCF-4EBF-81ED-D733AAA23BA9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BC997-5583-43F1-B359-BCFFA58D375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4568202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DE504-3CCF-4EBF-81ED-D733AAA23BA9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BC997-5583-43F1-B359-BCFFA58D375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2279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DE504-3CCF-4EBF-81ED-D733AAA23BA9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1DABC997-5583-43F1-B359-BCFFA58D375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712091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DE504-3CCF-4EBF-81ED-D733AAA23BA9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BC997-5583-43F1-B359-BCFFA58D375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638481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DE504-3CCF-4EBF-81ED-D733AAA23BA9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BC997-5583-43F1-B359-BCFFA58D375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719882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DE504-3CCF-4EBF-81ED-D733AAA23BA9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BC997-5583-43F1-B359-BCFFA58D375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390815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DE504-3CCF-4EBF-81ED-D733AAA23BA9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BC997-5583-43F1-B359-BCFFA58D375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0186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DE504-3CCF-4EBF-81ED-D733AAA23BA9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BC997-5583-43F1-B359-BCFFA58D375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003908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DE504-3CCF-4EBF-81ED-D733AAA23BA9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BC997-5583-43F1-B359-BCFFA58D375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980013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DE504-3CCF-4EBF-81ED-D733AAA23BA9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BC997-5583-43F1-B359-BCFFA58D375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615981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7EDE504-3CCF-4EBF-81ED-D733AAA23BA9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DABC997-5583-43F1-B359-BCFFA58D375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877553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Ο θεός Ποσειδώνας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Νικόλας Γ.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02204389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 θεός Ποσειδώνας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 </a:t>
            </a:r>
            <a:r>
              <a:rPr lang="el-GR" b="1" dirty="0" smtClean="0"/>
              <a:t>Ποσειδώνας</a:t>
            </a:r>
            <a:r>
              <a:rPr lang="el-GR" dirty="0" smtClean="0"/>
              <a:t> ήταν ο θεός της θάλασσας. Είχε ένα λαμπρό παλάτι</a:t>
            </a:r>
          </a:p>
          <a:p>
            <a:pPr marL="0" indent="0">
              <a:buNone/>
            </a:pPr>
            <a:r>
              <a:rPr lang="el-GR" dirty="0"/>
              <a:t>σ</a:t>
            </a:r>
            <a:r>
              <a:rPr lang="el-GR" dirty="0" smtClean="0"/>
              <a:t>το βυθό και ζούσε εκεί με τη γυναίκα του, την Αμφιτρίτη. Όταν θύμωνε, χτυπούσε με τη φοβερή του τρίαινα τη θάλασσα και σήκωνε</a:t>
            </a:r>
          </a:p>
          <a:p>
            <a:pPr marL="0" indent="0">
              <a:buNone/>
            </a:pPr>
            <a:r>
              <a:rPr lang="el-GR" dirty="0"/>
              <a:t>κ</a:t>
            </a:r>
            <a:r>
              <a:rPr lang="el-GR" dirty="0" smtClean="0"/>
              <a:t>ύματα θεόρατα.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2178477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484312" y="277586"/>
            <a:ext cx="10018713" cy="1752599"/>
          </a:xfrm>
        </p:spPr>
        <p:txBody>
          <a:bodyPr/>
          <a:lstStyle/>
          <a:p>
            <a:r>
              <a:rPr lang="el-GR" dirty="0" smtClean="0"/>
              <a:t>Ο θεός Ποσειδώνας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74399" y="2667000"/>
            <a:ext cx="2038540" cy="3124200"/>
          </a:xfrm>
        </p:spPr>
      </p:pic>
    </p:spTree>
    <p:extLst>
      <p:ext uri="{BB962C8B-B14F-4D97-AF65-F5344CB8AC3E}">
        <p14:creationId xmlns:p14="http://schemas.microsoft.com/office/powerpoint/2010/main" xmlns="" val="234851245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 θεός Ποσειδώνας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Ευχαριστώ!!!!!!!!!!!!!!!!!!!!!!!!!!!!!!!!!!!!!!!!!!!!!!!!!!!!!!!!!!!!!!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19378374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αράλλαξη">
  <a:themeElements>
    <a:clrScheme name="Παράλλαξη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Παράλλαξη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Παράλλαξη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TM03457496[[fn=Παράλλαξη]]</Template>
  <TotalTime>70</TotalTime>
  <Words>58</Words>
  <Application>Microsoft Office PowerPoint</Application>
  <PresentationFormat>Προσαρμογή</PresentationFormat>
  <Paragraphs>9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Παράλλαξη</vt:lpstr>
      <vt:lpstr>Ο θεός Ποσειδώνας</vt:lpstr>
      <vt:lpstr>Ο θεός Ποσειδώνας</vt:lpstr>
      <vt:lpstr>Ο θεός Ποσειδώνας</vt:lpstr>
      <vt:lpstr>Ο θεός Ποσειδώνας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 θεός Ποσειδώνας</dc:title>
  <dc:creator>User01</dc:creator>
  <cp:lastModifiedBy>sotiris_lena</cp:lastModifiedBy>
  <cp:revision>11</cp:revision>
  <dcterms:created xsi:type="dcterms:W3CDTF">2019-10-30T09:14:15Z</dcterms:created>
  <dcterms:modified xsi:type="dcterms:W3CDTF">2019-11-19T15:26:46Z</dcterms:modified>
</cp:coreProperties>
</file>