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5004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3009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76788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310945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64013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20124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02048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1135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32722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504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72542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6702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6313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2883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062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64189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2181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8AB0B-7B02-4BAD-B8FD-E59A7DE34750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627E4-E399-4A8A-9549-6577026F6B2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4250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 θεός </a:t>
            </a:r>
            <a:r>
              <a:rPr lang="el-GR" dirty="0" err="1" smtClean="0"/>
              <a:t>ΗφαιστοΣ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 smtClean="0"/>
          </a:p>
          <a:p>
            <a:r>
              <a:rPr lang="el-GR" dirty="0" smtClean="0"/>
              <a:t>Άννα και Απόστολος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26738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Θεός Ήφαιστος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Ήφαιστος ήταν θεός της φωτιάς και των μετάλλων. Σε μια </a:t>
            </a:r>
            <a:r>
              <a:rPr lang="el-GR" dirty="0" smtClean="0"/>
              <a:t>σπηλιά στον </a:t>
            </a:r>
            <a:r>
              <a:rPr lang="el-GR" dirty="0" smtClean="0"/>
              <a:t>Όλυμπο είχε το εργαστήρι του, όπου έλιωνε τα μέταλλα  κι έφτιαχνε πράγματα περίτεχνα.  </a:t>
            </a:r>
            <a:r>
              <a:rPr lang="el-GR" dirty="0"/>
              <a:t>Ή</a:t>
            </a:r>
            <a:r>
              <a:rPr lang="el-GR" dirty="0" smtClean="0"/>
              <a:t>ταν κουτσός, γιατί κάποτε ο Δίας θύμωσε και τον πέταξε απ ’ την κορφή του Όλυμπου στην  Λήμνο κι έτσι χτύπησε το πόδι του.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206197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ΘεόΣ </a:t>
            </a:r>
            <a:r>
              <a:rPr lang="el-GR" dirty="0" err="1" smtClean="0"/>
              <a:t>ΗφαιστοΣ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04027" y="1143816"/>
            <a:ext cx="3926117" cy="5252244"/>
          </a:xfrm>
        </p:spPr>
      </p:pic>
    </p:spTree>
    <p:extLst>
      <p:ext uri="{BB962C8B-B14F-4D97-AF65-F5344CB8AC3E}">
        <p14:creationId xmlns:p14="http://schemas.microsoft.com/office/powerpoint/2010/main" xmlns="" val="28648907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Ίχνος ατμού">
  <a:themeElements>
    <a:clrScheme name="Ίχνος ατμού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Ίχνος ατμού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Ίχνος ατμού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TM04033937[[fn=ΙΧΝΟΣ ΑΤΜΟΥ]]</Template>
  <TotalTime>47</TotalTime>
  <Words>65</Words>
  <Application>Microsoft Office PowerPoint</Application>
  <PresentationFormat>Προσαρμογή</PresentationFormat>
  <Paragraphs>6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Ίχνος ατμού</vt:lpstr>
      <vt:lpstr>Ο θεός ΗφαιστοΣ</vt:lpstr>
      <vt:lpstr>Θεός Ήφαιστος</vt:lpstr>
      <vt:lpstr>ΘεόΣ ΗφαιστοΣ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θεός Ηφαιστος</dc:title>
  <dc:creator>user01</dc:creator>
  <cp:lastModifiedBy>sotiris_lena</cp:lastModifiedBy>
  <cp:revision>8</cp:revision>
  <dcterms:created xsi:type="dcterms:W3CDTF">2019-11-25T09:15:23Z</dcterms:created>
  <dcterms:modified xsi:type="dcterms:W3CDTF">2019-12-22T21:40:50Z</dcterms:modified>
</cp:coreProperties>
</file>