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C8686D-09E5-4307-9BB7-9AC309340153}" type="datetimeFigureOut">
              <a:rPr lang="el-GR" smtClean="0"/>
              <a:pPr/>
              <a:t>9/12/2019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6D2A8C-34A0-461F-9C6B-534F177DE54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 θεός   Ερμής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l-GR" dirty="0" smtClean="0"/>
              <a:t>Σταύρος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 θεός  Ερμής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 Ερμής  ήταν  ταχυδρόμο  των  θεών. Φορούσε  φτερωτά  σανδάλια,  που  τον έφερναν πάνω από </a:t>
            </a:r>
            <a:r>
              <a:rPr lang="el-GR" dirty="0" smtClean="0"/>
              <a:t>στεριές </a:t>
            </a:r>
            <a:r>
              <a:rPr lang="el-GR" dirty="0" smtClean="0"/>
              <a:t>και θάλασσες  για  να μεταφέρει τις </a:t>
            </a:r>
            <a:r>
              <a:rPr lang="el-GR" dirty="0" smtClean="0"/>
              <a:t> παραγγε</a:t>
            </a:r>
            <a:r>
              <a:rPr lang="el-GR" dirty="0" smtClean="0"/>
              <a:t>λίες  του   Δία. Ήταν  και   θεός  του  εμπορίου.  Αυτός συνόδευε  και  τις   ψυχές  των  νεκρών   στον   κάτω   κόσμο.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 </a:t>
            </a:r>
            <a:r>
              <a:rPr lang="el-GR" dirty="0" smtClean="0"/>
              <a:t>θεός  Ερμής</a:t>
            </a:r>
            <a:endParaRPr lang="el-GR" dirty="0"/>
          </a:p>
        </p:txBody>
      </p:sp>
      <p:pic>
        <p:nvPicPr>
          <p:cNvPr id="4" name="3 - Θέση περιεχομένου" descr="Ερμή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285992"/>
            <a:ext cx="6019800" cy="40005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54</Words>
  <Application>Microsoft Office PowerPoint</Application>
  <PresentationFormat>Προβολή στην οθόνη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Ροή</vt:lpstr>
      <vt:lpstr>Ο  θεός   Ερμής</vt:lpstr>
      <vt:lpstr>Ο  θεός  Ερμής</vt:lpstr>
      <vt:lpstr>O  θεός  Ερμής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 θεός   Ερμής</dc:title>
  <dc:creator>Administrator</dc:creator>
  <cp:lastModifiedBy>Administrator</cp:lastModifiedBy>
  <cp:revision>10</cp:revision>
  <dcterms:created xsi:type="dcterms:W3CDTF">2019-11-25T09:04:19Z</dcterms:created>
  <dcterms:modified xsi:type="dcterms:W3CDTF">2019-12-09T09:13:00Z</dcterms:modified>
</cp:coreProperties>
</file>