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0ABE411-122E-43B8-904A-C10E3719712C}" type="datetimeFigureOut">
              <a:rPr lang="el-GR" smtClean="0"/>
              <a:pPr/>
              <a:t>22/12/2019</a:t>
            </a:fld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D444916-FEED-4E4D-821B-65AC5947BE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124744"/>
            <a:ext cx="7772400" cy="1484784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Ο  θεός  Απόλλωνας</a:t>
            </a:r>
            <a:endParaRPr lang="el-G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2924944"/>
            <a:ext cx="6560234" cy="1752600"/>
          </a:xfrm>
        </p:spPr>
        <p:txBody>
          <a:bodyPr/>
          <a:lstStyle/>
          <a:p>
            <a:r>
              <a:rPr lang="el-GR" dirty="0" smtClean="0"/>
              <a:t>Γιώργος  </a:t>
            </a:r>
            <a:r>
              <a:rPr lang="el-GR" dirty="0" smtClean="0"/>
              <a:t>Ρ.</a:t>
            </a:r>
            <a:endParaRPr lang="el-GR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Ο  θεός  Απόλλωνας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 Απόλλωνας  </a:t>
            </a:r>
            <a:r>
              <a:rPr lang="el-GR" dirty="0"/>
              <a:t>ή</a:t>
            </a:r>
            <a:r>
              <a:rPr lang="el-GR" dirty="0" smtClean="0"/>
              <a:t>ταν  θεός   της   μουσικής</a:t>
            </a:r>
          </a:p>
          <a:p>
            <a:r>
              <a:rPr lang="el-GR" dirty="0" smtClean="0"/>
              <a:t>,της  μαντικής  και   του   φωτός .  Γεννήθηκε</a:t>
            </a:r>
          </a:p>
          <a:p>
            <a:r>
              <a:rPr lang="el-GR" dirty="0" smtClean="0"/>
              <a:t>Μαζί  με  την   αδερφή   του    την   Άρτεμη</a:t>
            </a:r>
          </a:p>
          <a:p>
            <a:r>
              <a:rPr lang="el-GR" dirty="0" smtClean="0"/>
              <a:t>Στη   Δήλο  κάτω  από    ένα   φοίνικα </a:t>
            </a:r>
          </a:p>
          <a:p>
            <a:r>
              <a:rPr lang="el-GR" dirty="0" smtClean="0"/>
              <a:t>  εκεί   είχε   καταφύγει   η   μητέρα τους, η Λητώ, κυνηγημένη από </a:t>
            </a:r>
            <a:r>
              <a:rPr lang="el-GR" smtClean="0"/>
              <a:t>τη ζηλιάρα Ήρα.                     </a:t>
            </a:r>
            <a:endParaRPr lang="el-G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Θεός  Απόλλωνας</a:t>
            </a:r>
            <a:endParaRPr lang="el-GR" dirty="0"/>
          </a:p>
        </p:txBody>
      </p:sp>
      <p:pic>
        <p:nvPicPr>
          <p:cNvPr id="4" name="Content Placeholder 3" descr="Απόλλωνας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772816"/>
            <a:ext cx="3672408" cy="4896544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77</TotalTime>
  <Words>55</Words>
  <Application>Microsoft Office PowerPoint</Application>
  <PresentationFormat>Προβολή στην οθόνη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Foundry</vt:lpstr>
      <vt:lpstr>Ο  θεός  Απόλλωνας</vt:lpstr>
      <vt:lpstr>Ο  θεός  Απόλλωνας</vt:lpstr>
      <vt:lpstr>Θεός  Απόλλωνας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 θεός  Απόλλωνας</dc:title>
  <dc:creator> </dc:creator>
  <cp:lastModifiedBy>sotiris_lena</cp:lastModifiedBy>
  <cp:revision>11</cp:revision>
  <dcterms:created xsi:type="dcterms:W3CDTF">2019-11-25T09:04:30Z</dcterms:created>
  <dcterms:modified xsi:type="dcterms:W3CDTF">2019-12-22T21:39:25Z</dcterms:modified>
</cp:coreProperties>
</file>