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B981B-1DCC-491F-9514-88F965668C1E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67D7D4C-B3F0-48FB-9BB6-BBA4DED58CD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B981B-1DCC-491F-9514-88F965668C1E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7D4C-B3F0-48FB-9BB6-BBA4DED58CD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B981B-1DCC-491F-9514-88F965668C1E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7D4C-B3F0-48FB-9BB6-BBA4DED58CD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B981B-1DCC-491F-9514-88F965668C1E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7D4C-B3F0-48FB-9BB6-BBA4DED58CD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B981B-1DCC-491F-9514-88F965668C1E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67D7D4C-B3F0-48FB-9BB6-BBA4DED58CD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B981B-1DCC-491F-9514-88F965668C1E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7D4C-B3F0-48FB-9BB6-BBA4DED58CD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B981B-1DCC-491F-9514-88F965668C1E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7D4C-B3F0-48FB-9BB6-BBA4DED58CD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B981B-1DCC-491F-9514-88F965668C1E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7D4C-B3F0-48FB-9BB6-BBA4DED58CD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B981B-1DCC-491F-9514-88F965668C1E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7D4C-B3F0-48FB-9BB6-BBA4DED58CD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B981B-1DCC-491F-9514-88F965668C1E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D7D4C-B3F0-48FB-9BB6-BBA4DED58CD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B981B-1DCC-491F-9514-88F965668C1E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67D7D4C-B3F0-48FB-9BB6-BBA4DED58CD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C1B981B-1DCC-491F-9514-88F965668C1E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67D7D4C-B3F0-48FB-9BB6-BBA4DED58CD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ΑΓΓΕΛΟΣ   </a:t>
            </a:r>
            <a:r>
              <a:rPr lang="el-GR" dirty="0" smtClean="0"/>
              <a:t>Φ.   </a:t>
            </a:r>
            <a:r>
              <a:rPr lang="el-GR" dirty="0" smtClean="0"/>
              <a:t>Γ1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    ΘΕΟΣ    ΠΛΟΥΤΩΝΑΣ</a:t>
            </a:r>
            <a:endParaRPr lang="el-GR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ΘΕΟΣ    ΠΛΟΥΤΩΝΑΣ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ΥΠΗΡΧΑΝ    ΚΙ    ΑΛΛΟΙ    ΘΕΟΙ     ΌΠΩΣ   Ο   ΠΛΟΥΤΩΝΑΣ  Ο   ΘΕΟΣ   ΤΩΝ       ΝΕΚΡΩΝ   ΚΑΙ ΤΟΥ  ΚΑΤΩ   </a:t>
            </a:r>
            <a:r>
              <a:rPr lang="el-GR" dirty="0" smtClean="0"/>
              <a:t>ΚΟΣΜΟΥ.   </a:t>
            </a:r>
            <a:r>
              <a:rPr lang="el-GR" dirty="0" smtClean="0"/>
              <a:t>ΖΟΥΣΕ  ΣΤΟΝ   ΑΔΗ   ΜΕ  ΤΗ   ΠΕΡΣΕΦΟΝΗ  ΤΗ   ΓΥΝΑΙΚΑ   ΤΟΥ.</a:t>
            </a:r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Θεός    </a:t>
            </a:r>
            <a:r>
              <a:rPr lang="el-GR" dirty="0" smtClean="0"/>
              <a:t>Π</a:t>
            </a:r>
            <a:r>
              <a:rPr lang="el-GR" dirty="0" smtClean="0"/>
              <a:t>λούτωνας     </a:t>
            </a:r>
            <a:endParaRPr lang="el-GR" dirty="0"/>
          </a:p>
        </p:txBody>
      </p:sp>
      <p:pic>
        <p:nvPicPr>
          <p:cNvPr id="4" name="3 - Θέση περιεχομένου" descr="Πλούτωνας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85918" y="1285860"/>
            <a:ext cx="3143272" cy="4997803"/>
          </a:xfr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35</TotalTime>
  <Words>37</Words>
  <Application>Microsoft Office PowerPoint</Application>
  <PresentationFormat>Προβολή στην οθόνη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Δικαιοσύνη</vt:lpstr>
      <vt:lpstr>Ο    ΘΕΟΣ    ΠΛΟΥΤΩΝΑΣ</vt:lpstr>
      <vt:lpstr>ΘΕΟΣ    ΠΛΟΥΤΩΝΑΣ</vt:lpstr>
      <vt:lpstr>Θεός    Πλούτωνας   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   ΘΕΟΣ    ΠΛΟΥΤΩΝΑΣ</dc:title>
  <dc:creator>Administrator</dc:creator>
  <cp:lastModifiedBy>sotiris_lena</cp:lastModifiedBy>
  <cp:revision>6</cp:revision>
  <dcterms:created xsi:type="dcterms:W3CDTF">2019-11-25T09:03:39Z</dcterms:created>
  <dcterms:modified xsi:type="dcterms:W3CDTF">2019-12-22T21:36:57Z</dcterms:modified>
</cp:coreProperties>
</file>