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2" r:id="rId1"/>
  </p:sldMasterIdLst>
  <p:sldIdLst>
    <p:sldId id="256" r:id="rId2"/>
    <p:sldId id="259" r:id="rId3"/>
    <p:sldId id="257" r:id="rId4"/>
    <p:sldId id="258" r:id="rId5"/>
    <p:sldId id="260" r:id="rId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5" d="100"/>
          <a:sy n="85" d="100"/>
        </p:scale>
        <p:origin x="-514" y="-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l-GR" smtClean="0"/>
              <a:t>Στυλ κύριου τίτλου</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827459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1989223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255857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2918581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8271653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l-GR" smtClean="0"/>
              <a:t>Στυλ κύριου τίτλου</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smtClean="0"/>
              <a:t>Στυλ υποδείγματος κειμένου</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11245471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2465704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38227843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3352077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3066991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660709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11713484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2352337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851648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l-GR" smtClean="0"/>
              <a:t>Στυλ κύριου τίτλου</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2651297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82EC0731-ED53-4D09-BCAB-A4ED9D573F17}" type="datetimeFigureOut">
              <a:rPr lang="el-GR" smtClean="0"/>
              <a:pPr/>
              <a:t>19/11/2019</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11148352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l-GR" smtClean="0"/>
              <a:t>Στυλ κύριου τίτλου</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2EC0731-ED53-4D09-BCAB-A4ED9D573F17}" type="datetimeFigureOut">
              <a:rPr lang="el-GR" smtClean="0"/>
              <a:pPr/>
              <a:t>19/11/2019</a:t>
            </a:fld>
            <a:endParaRPr lang="el-G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141743F-1869-4766-933B-80BB455F8AFD}" type="slidenum">
              <a:rPr lang="el-GR" smtClean="0"/>
              <a:pPr/>
              <a:t>‹#›</a:t>
            </a:fld>
            <a:endParaRPr lang="el-GR"/>
          </a:p>
        </p:txBody>
      </p:sp>
    </p:spTree>
    <p:extLst>
      <p:ext uri="{BB962C8B-B14F-4D97-AF65-F5344CB8AC3E}">
        <p14:creationId xmlns:p14="http://schemas.microsoft.com/office/powerpoint/2010/main" xmlns="" val="1511837420"/>
      </p:ext>
    </p:extLst>
  </p:cSld>
  <p:clrMap bg1="dk1" tx1="lt1" bg2="dk2" tx2="lt2" accent1="accent1" accent2="accent2" accent3="accent3" accent4="accent4" accent5="accent5" accent6="accent6" hlink="hlink" folHlink="folHlink"/>
  <p:sldLayoutIdLst>
    <p:sldLayoutId id="2147483963" r:id="rId1"/>
    <p:sldLayoutId id="2147483964" r:id="rId2"/>
    <p:sldLayoutId id="2147483965" r:id="rId3"/>
    <p:sldLayoutId id="2147483966" r:id="rId4"/>
    <p:sldLayoutId id="2147483967" r:id="rId5"/>
    <p:sldLayoutId id="2147483968" r:id="rId6"/>
    <p:sldLayoutId id="2147483969" r:id="rId7"/>
    <p:sldLayoutId id="2147483970" r:id="rId8"/>
    <p:sldLayoutId id="2147483971" r:id="rId9"/>
    <p:sldLayoutId id="2147483972" r:id="rId10"/>
    <p:sldLayoutId id="2147483973" r:id="rId11"/>
    <p:sldLayoutId id="2147483974" r:id="rId12"/>
    <p:sldLayoutId id="2147483975" r:id="rId13"/>
    <p:sldLayoutId id="2147483976" r:id="rId14"/>
    <p:sldLayoutId id="2147483977" r:id="rId15"/>
    <p:sldLayoutId id="214748397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xmlns=""/>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dirty="0" smtClean="0"/>
              <a:t>Ο Δίας</a:t>
            </a:r>
            <a:endParaRPr lang="el-GR" dirty="0"/>
          </a:p>
        </p:txBody>
      </p:sp>
      <p:sp>
        <p:nvSpPr>
          <p:cNvPr id="3" name="Υπότιτλος 2"/>
          <p:cNvSpPr>
            <a:spLocks noGrp="1"/>
          </p:cNvSpPr>
          <p:nvPr>
            <p:ph type="subTitle" idx="1"/>
          </p:nvPr>
        </p:nvSpPr>
        <p:spPr/>
        <p:txBody>
          <a:bodyPr/>
          <a:lstStyle/>
          <a:p>
            <a:r>
              <a:rPr lang="el-GR" dirty="0" smtClean="0"/>
              <a:t>Αντώνης </a:t>
            </a:r>
            <a:r>
              <a:rPr lang="el-GR" smtClean="0"/>
              <a:t>και </a:t>
            </a:r>
            <a:r>
              <a:rPr lang="el-GR" smtClean="0"/>
              <a:t>Ανδρέας Γ.</a:t>
            </a:r>
            <a:endParaRPr lang="el-GR" dirty="0"/>
          </a:p>
        </p:txBody>
      </p:sp>
    </p:spTree>
    <p:extLst>
      <p:ext uri="{BB962C8B-B14F-4D97-AF65-F5344CB8AC3E}">
        <p14:creationId xmlns:p14="http://schemas.microsoft.com/office/powerpoint/2010/main" xmlns="" val="1887244453"/>
      </p:ext>
    </p:extLst>
  </p:cSld>
  <p:clrMapOvr>
    <a:masterClrMapping/>
  </p:clrMapOvr>
  <mc:AlternateContent xmlns:mc="http://schemas.openxmlformats.org/markup-compatibility/2006">
    <mc:Choice xmlns:p14="http://schemas.microsoft.com/office/powerpoint/2010/main" xmlns=""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Δίας</a:t>
            </a:r>
            <a:endParaRPr lang="el-GR" dirty="0"/>
          </a:p>
        </p:txBody>
      </p:sp>
      <p:sp>
        <p:nvSpPr>
          <p:cNvPr id="3" name="Θέση περιεχομένου 2"/>
          <p:cNvSpPr>
            <a:spLocks noGrp="1"/>
          </p:cNvSpPr>
          <p:nvPr>
            <p:ph idx="1"/>
          </p:nvPr>
        </p:nvSpPr>
        <p:spPr/>
        <p:txBody>
          <a:bodyPr/>
          <a:lstStyle/>
          <a:p>
            <a:r>
              <a:rPr lang="el-GR" dirty="0" smtClean="0"/>
              <a:t>Ψηλά στον Όλυμπο  κατοικούσαν οι δώδεκα αθάνατοι θεοί σ’ ένα λαμπρό παλάτι.  Έπιναν νέκταρ κι έτρωγαν αμβροσία. Από εκεί ψηλά κυβερνούσαν τους ανθρώπους.</a:t>
            </a:r>
            <a:endParaRPr lang="el-GR" dirty="0"/>
          </a:p>
        </p:txBody>
      </p:sp>
    </p:spTree>
    <p:extLst>
      <p:ext uri="{BB962C8B-B14F-4D97-AF65-F5344CB8AC3E}">
        <p14:creationId xmlns:p14="http://schemas.microsoft.com/office/powerpoint/2010/main" xmlns="" val="208912380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Δίας</a:t>
            </a:r>
            <a:endParaRPr lang="el-GR" dirty="0"/>
          </a:p>
        </p:txBody>
      </p:sp>
      <p:sp>
        <p:nvSpPr>
          <p:cNvPr id="3" name="Θέση περιεχομένου 2"/>
          <p:cNvSpPr>
            <a:spLocks noGrp="1"/>
          </p:cNvSpPr>
          <p:nvPr>
            <p:ph idx="1"/>
          </p:nvPr>
        </p:nvSpPr>
        <p:spPr/>
        <p:txBody>
          <a:bodyPr>
            <a:normAutofit/>
          </a:bodyPr>
          <a:lstStyle/>
          <a:p>
            <a:r>
              <a:rPr lang="el-GR" dirty="0" smtClean="0"/>
              <a:t>Ο Δίας ή Ζευς ήταν αρχηγός των θεών και των ανθρώπων. Ήταν θεός του ουρανού, που μάζευε τα σύννεφα κι έστελνε τη βροχή στη γη. Κρατούσε αστροπελέκια και τα έριχνε, όταν ήταν θυμωμένος. Λεγόταν και</a:t>
            </a:r>
            <a:r>
              <a:rPr lang="en-US" dirty="0" smtClean="0"/>
              <a:t> </a:t>
            </a:r>
            <a:r>
              <a:rPr lang="el-GR" dirty="0" smtClean="0"/>
              <a:t>Ξένιος Ζευς, γιατί προστάτευε τους </a:t>
            </a:r>
            <a:r>
              <a:rPr lang="el-GR" smtClean="0"/>
              <a:t>ξένους.</a:t>
            </a:r>
            <a:endParaRPr lang="el-GR" dirty="0" smtClean="0"/>
          </a:p>
        </p:txBody>
      </p:sp>
    </p:spTree>
    <p:extLst>
      <p:ext uri="{BB962C8B-B14F-4D97-AF65-F5344CB8AC3E}">
        <p14:creationId xmlns:p14="http://schemas.microsoft.com/office/powerpoint/2010/main" xmlns="" val="1470326624"/>
      </p:ext>
    </p:extLst>
  </p:cSld>
  <p:clrMapOvr>
    <a:masterClrMapping/>
  </p:clrMapOvr>
  <mc:AlternateContent xmlns:mc="http://schemas.openxmlformats.org/markup-compatibility/2006">
    <mc:Choice xmlns:p14="http://schemas.microsoft.com/office/powerpoint/2010/main" xmlns="" Requires="p14">
      <p:transition spd="slow" p14:dur="3000">
        <p14:shred/>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θεός Δίας</a:t>
            </a:r>
            <a:endParaRPr lang="el-GR" dirty="0"/>
          </a:p>
        </p:txBody>
      </p:sp>
      <p:pic>
        <p:nvPicPr>
          <p:cNvPr id="4" name="Θέση περιεχομένου 3"/>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4127617" y="2160588"/>
            <a:ext cx="1696803" cy="3881437"/>
          </a:xfrm>
        </p:spPr>
      </p:pic>
    </p:spTree>
    <p:extLst>
      <p:ext uri="{BB962C8B-B14F-4D97-AF65-F5344CB8AC3E}">
        <p14:creationId xmlns:p14="http://schemas.microsoft.com/office/powerpoint/2010/main" xmlns="" val="176859704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Δίας</a:t>
            </a:r>
            <a:endParaRPr lang="el-GR" dirty="0"/>
          </a:p>
        </p:txBody>
      </p:sp>
      <p:sp>
        <p:nvSpPr>
          <p:cNvPr id="3" name="Θέση περιεχομένου 2"/>
          <p:cNvSpPr>
            <a:spLocks noGrp="1"/>
          </p:cNvSpPr>
          <p:nvPr>
            <p:ph idx="1"/>
          </p:nvPr>
        </p:nvSpPr>
        <p:spPr/>
        <p:txBody>
          <a:bodyPr/>
          <a:lstStyle/>
          <a:p>
            <a:r>
              <a:rPr lang="el-GR" dirty="0" smtClean="0"/>
              <a:t>ΕΥΧΑΡΙΣΤΟΥΜΕ!!!!!!!!!!!!!!!!!!!!!!!!!!!!!!!!!!!!!!!!!!!!!!!!!!!!!!!!!!!!!!!!!!!!!!!!!!</a:t>
            </a:r>
            <a:endParaRPr lang="el-GR" dirty="0"/>
          </a:p>
        </p:txBody>
      </p:sp>
    </p:spTree>
    <p:extLst>
      <p:ext uri="{BB962C8B-B14F-4D97-AF65-F5344CB8AC3E}">
        <p14:creationId xmlns:p14="http://schemas.microsoft.com/office/powerpoint/2010/main" xmlns="" val="2549512103"/>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Όψη">
  <a:themeElements>
    <a:clrScheme name="Όψη">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Όψη">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Όψη">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8C59B386-999D-4CB6-B907-9F3997C027CC}"/>
    </a:ext>
  </a:extLst>
</a:theme>
</file>

<file path=docProps/app.xml><?xml version="1.0" encoding="utf-8"?>
<Properties xmlns="http://schemas.openxmlformats.org/officeDocument/2006/extended-properties" xmlns:vt="http://schemas.openxmlformats.org/officeDocument/2006/docPropsVTypes">
  <Template>Facet</Template>
  <TotalTime>64</TotalTime>
  <Words>93</Words>
  <Application>Microsoft Office PowerPoint</Application>
  <PresentationFormat>Προσαρμογή</PresentationFormat>
  <Paragraphs>9</Paragraphs>
  <Slides>5</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Όψη</vt:lpstr>
      <vt:lpstr>Ο Δίας</vt:lpstr>
      <vt:lpstr>Ο Δίας</vt:lpstr>
      <vt:lpstr>Ο Δίας</vt:lpstr>
      <vt:lpstr>Ο θεός Δίας</vt:lpstr>
      <vt:lpstr>Ο Δίας</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 Δίας</dc:title>
  <dc:creator>User01</dc:creator>
  <cp:lastModifiedBy>sotiris_lena</cp:lastModifiedBy>
  <cp:revision>11</cp:revision>
  <dcterms:created xsi:type="dcterms:W3CDTF">2019-10-30T09:13:59Z</dcterms:created>
  <dcterms:modified xsi:type="dcterms:W3CDTF">2019-11-19T15:23:54Z</dcterms:modified>
</cp:coreProperties>
</file>