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BB165E-AF90-4C28-9813-5BA8C66FBB65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60E1F6-2359-430A-AF1D-85218D3BED41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40659" y="1371600"/>
            <a:ext cx="11618259" cy="1828800"/>
          </a:xfrm>
        </p:spPr>
        <p:txBody>
          <a:bodyPr/>
          <a:lstStyle/>
          <a:p>
            <a:r>
              <a:rPr lang="el-GR" dirty="0" smtClean="0"/>
              <a:t>Ο θεός  </a:t>
            </a:r>
            <a:r>
              <a:rPr lang="el-GR" dirty="0" smtClean="0"/>
              <a:t>Διόνυσος – Ο θεός Πλούτωνας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Ανδρέας Δ</a:t>
            </a:r>
            <a:r>
              <a:rPr lang="el-GR" dirty="0" smtClean="0"/>
              <a:t>. </a:t>
            </a:r>
            <a:r>
              <a:rPr lang="el-GR" smtClean="0"/>
              <a:t>και Ανδρέας Κ.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8014564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θεός Διόνυσος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θεός Διόνυσος, που ήταν θεός του αμπελιού και του κρασιού και του αρέσαν τα γλέντια και οι γιορτές, και πολλοί άλλοι.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13966381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Θεός</a:t>
            </a:r>
            <a:r>
              <a:rPr lang="en-US" dirty="0" smtClean="0"/>
              <a:t>       </a:t>
            </a:r>
            <a:r>
              <a:rPr lang="el-GR" dirty="0" smtClean="0"/>
              <a:t>Διόνυσος </a:t>
            </a:r>
            <a:endParaRPr lang="el-GR" dirty="0"/>
          </a:p>
        </p:txBody>
      </p:sp>
      <p:pic>
        <p:nvPicPr>
          <p:cNvPr id="4" name="3 - Θέση περιεχομένου" descr="Διόνυσο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32854" y="1935163"/>
            <a:ext cx="2926291" cy="4389437"/>
          </a:xfr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Θεός    Πλούτωνας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Υπήρχαν      κι   άλλοι      πολλοί     θεοί    όπως    ο     Πλούτωνας,     ο    θεός      των     νεκρών      και      του      κάτω     κόσμου.     Ζούσε       στον  Άδη       με      την       Περσεφόνη,       τη     γυναίκα      του.    </a:t>
            </a:r>
            <a:endParaRPr lang="el-GR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Θεός     Πλούτωνας</a:t>
            </a:r>
            <a:endParaRPr lang="el-GR" dirty="0"/>
          </a:p>
        </p:txBody>
      </p:sp>
      <p:pic>
        <p:nvPicPr>
          <p:cNvPr id="4" name="3 - Θέση περιεχομένου" descr="Πλούτωνα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81600" y="2675985"/>
            <a:ext cx="1828800" cy="2907792"/>
          </a:xfrm>
        </p:spPr>
      </p:pic>
    </p:spTree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76</Words>
  <Application>Microsoft Office PowerPoint</Application>
  <PresentationFormat>Προσαρμογή</PresentationFormat>
  <Paragraphs>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Ροή</vt:lpstr>
      <vt:lpstr>Ο θεός  Διόνυσος – Ο θεός Πλούτωνας</vt:lpstr>
      <vt:lpstr>Ο θεός Διόνυσος</vt:lpstr>
      <vt:lpstr>Θεός       Διόνυσος </vt:lpstr>
      <vt:lpstr>Θεός    Πλούτωνας</vt:lpstr>
      <vt:lpstr>O    Θεός     Πλούτωνας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θεός  Διόνυσος</dc:title>
  <dc:creator>User01</dc:creator>
  <cp:lastModifiedBy>sotiris_lena</cp:lastModifiedBy>
  <cp:revision>10</cp:revision>
  <dcterms:created xsi:type="dcterms:W3CDTF">2019-10-30T09:15:06Z</dcterms:created>
  <dcterms:modified xsi:type="dcterms:W3CDTF">2019-11-19T15:18:55Z</dcterms:modified>
</cp:coreProperties>
</file>