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8" r:id="rId3"/>
    <p:sldId id="260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4771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58033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9328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49293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26298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6157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27685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8152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1771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3189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4034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6366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18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3781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7341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3396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0F484-B891-4CBA-8A9C-C79D739B7982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454DE7D-EFC5-4F51-B570-40CF1B4C37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8555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Θεός Ήφαιστος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Σταύρος </a:t>
            </a:r>
            <a:r>
              <a:rPr lang="el-GR" smtClean="0"/>
              <a:t>Λ.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849989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Ήφαιστος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 Ήφαιστος ήταν θεός της φωτιάς και των μετάλλων. Σε μια σπηλιά στον Όλυμπο είχε το εργαστήρι του, όπου έλιωνε τα μέταλλα κι έφτιαχνε πράγματα περίτεχνα . Ήταν κουτσός, γιατί κάποτε ο Δίας θύμωσε και τον πέταξε απ’ την κορφή του Ολύμπου στη Λήμνο κι έτσι χτύπησε το πόδι του.</a:t>
            </a:r>
          </a:p>
        </p:txBody>
      </p:sp>
    </p:spTree>
    <p:extLst>
      <p:ext uri="{BB962C8B-B14F-4D97-AF65-F5344CB8AC3E}">
        <p14:creationId xmlns:p14="http://schemas.microsoft.com/office/powerpoint/2010/main" xmlns="" val="21317577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Ήφαιστος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25111" y="2160588"/>
            <a:ext cx="2301815" cy="3881437"/>
          </a:xfrm>
        </p:spPr>
      </p:pic>
    </p:spTree>
    <p:extLst>
      <p:ext uri="{BB962C8B-B14F-4D97-AF65-F5344CB8AC3E}">
        <p14:creationId xmlns:p14="http://schemas.microsoft.com/office/powerpoint/2010/main" xmlns="" val="280559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64</Words>
  <Application>Microsoft Office PowerPoint</Application>
  <PresentationFormat>Προσαρμογή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Όψη</vt:lpstr>
      <vt:lpstr>Θεός Ήφαιστος</vt:lpstr>
      <vt:lpstr>Θεός Ήφαιστος</vt:lpstr>
      <vt:lpstr>Θεός Ήφαιστος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Θεός Ήφαιστος</dc:title>
  <dc:creator>user01</dc:creator>
  <cp:lastModifiedBy>sotiris_lena</cp:lastModifiedBy>
  <cp:revision>9</cp:revision>
  <dcterms:created xsi:type="dcterms:W3CDTF">2019-10-30T09:14:46Z</dcterms:created>
  <dcterms:modified xsi:type="dcterms:W3CDTF">2019-11-19T15:23:25Z</dcterms:modified>
</cp:coreProperties>
</file>