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-643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18311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39526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36103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126089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85146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26019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59697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391022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84674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57647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2795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1848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9070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86749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6121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63527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89807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BDAAF55-48B0-43D7-8BA9-09EBF0DE087F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D769-8E94-4876-B7F5-74B33C32F35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74045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Θεός Άρης                                                                                  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mtClean="0"/>
              <a:t>κωνσταντίνοΣ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227503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Θεός   	Άρης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l-GR" dirty="0" smtClean="0"/>
              <a:t>Ο   Άρης ήταν  θεός του  πολέμου  και  το   μίσους .Φορούσε πάντα  </a:t>
            </a:r>
            <a:r>
              <a:rPr lang="el-GR" dirty="0" smtClean="0"/>
              <a:t>πανοπλία και κρατούσε  όπλα.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651316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Θεός Άρης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1503" y="2052638"/>
            <a:ext cx="3250770" cy="4195762"/>
          </a:xfrm>
        </p:spPr>
      </p:pic>
    </p:spTree>
    <p:extLst>
      <p:ext uri="{BB962C8B-B14F-4D97-AF65-F5344CB8AC3E}">
        <p14:creationId xmlns:p14="http://schemas.microsoft.com/office/powerpoint/2010/main" xmlns="" val="39458483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Ιό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49</TotalTime>
  <Words>23</Words>
  <Application>Microsoft Office PowerPoint</Application>
  <PresentationFormat>Προσαρμογή</PresentationFormat>
  <Paragraphs>5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Ιόν</vt:lpstr>
      <vt:lpstr>Θεός Άρης                                                                                  </vt:lpstr>
      <vt:lpstr>Θεός    Άρης</vt:lpstr>
      <vt:lpstr>Θεός Άρης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Θεός Άρης</dc:title>
  <dc:creator>User01</dc:creator>
  <cp:lastModifiedBy>sotiris_lena</cp:lastModifiedBy>
  <cp:revision>10</cp:revision>
  <dcterms:created xsi:type="dcterms:W3CDTF">2019-10-30T09:16:05Z</dcterms:created>
  <dcterms:modified xsi:type="dcterms:W3CDTF">2019-11-19T15:23:05Z</dcterms:modified>
</cp:coreProperties>
</file>