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- Τίτλος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25" name="24 - Υπότιτλος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1" name="30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E037C94-23E3-4302-8C36-29E43C176BF3}" type="datetimeFigureOut">
              <a:rPr lang="el-GR" smtClean="0"/>
              <a:pPr/>
              <a:t>2/12/2019</a:t>
            </a:fld>
            <a:endParaRPr lang="el-GR" dirty="0"/>
          </a:p>
        </p:txBody>
      </p:sp>
      <p:sp>
        <p:nvSpPr>
          <p:cNvPr id="18" name="17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FB65123-42E3-4CA2-883E-EEB3DBD4571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37C94-23E3-4302-8C36-29E43C176BF3}" type="datetimeFigureOut">
              <a:rPr lang="el-GR" smtClean="0"/>
              <a:pPr/>
              <a:t>2/12/2019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65123-42E3-4CA2-883E-EEB3DBD4571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E037C94-23E3-4302-8C36-29E43C176BF3}" type="datetimeFigureOut">
              <a:rPr lang="el-GR" smtClean="0"/>
              <a:pPr/>
              <a:t>2/12/2019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FB65123-42E3-4CA2-883E-EEB3DBD4571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37C94-23E3-4302-8C36-29E43C176BF3}" type="datetimeFigureOut">
              <a:rPr lang="el-GR" smtClean="0"/>
              <a:pPr/>
              <a:t>2/12/2019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65123-42E3-4CA2-883E-EEB3DBD4571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037C94-23E3-4302-8C36-29E43C176BF3}" type="datetimeFigureOut">
              <a:rPr lang="el-GR" smtClean="0"/>
              <a:pPr/>
              <a:t>2/12/2019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FB65123-42E3-4CA2-883E-EEB3DBD4571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37C94-23E3-4302-8C36-29E43C176BF3}" type="datetimeFigureOut">
              <a:rPr lang="el-GR" smtClean="0"/>
              <a:pPr/>
              <a:t>2/12/2019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65123-42E3-4CA2-883E-EEB3DBD4571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37C94-23E3-4302-8C36-29E43C176BF3}" type="datetimeFigureOut">
              <a:rPr lang="el-GR" smtClean="0"/>
              <a:pPr/>
              <a:t>2/12/2019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65123-42E3-4CA2-883E-EEB3DBD4571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37C94-23E3-4302-8C36-29E43C176BF3}" type="datetimeFigureOut">
              <a:rPr lang="el-GR" smtClean="0"/>
              <a:pPr/>
              <a:t>2/12/2019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65123-42E3-4CA2-883E-EEB3DBD4571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E037C94-23E3-4302-8C36-29E43C176BF3}" type="datetimeFigureOut">
              <a:rPr lang="el-GR" smtClean="0"/>
              <a:pPr/>
              <a:t>2/12/2019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65123-42E3-4CA2-883E-EEB3DBD4571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37C94-23E3-4302-8C36-29E43C176BF3}" type="datetimeFigureOut">
              <a:rPr lang="el-GR" smtClean="0"/>
              <a:pPr/>
              <a:t>2/12/2019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65123-42E3-4CA2-883E-EEB3DBD4571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037C94-23E3-4302-8C36-29E43C176BF3}" type="datetimeFigureOut">
              <a:rPr lang="el-GR" smtClean="0"/>
              <a:pPr/>
              <a:t>2/12/2019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FB65123-42E3-4CA2-883E-EEB3DBD4571E}" type="slidenum">
              <a:rPr lang="el-GR" smtClean="0"/>
              <a:pPr/>
              <a:t>‹#›</a:t>
            </a:fld>
            <a:endParaRPr lang="el-GR" dirty="0"/>
          </a:p>
        </p:txBody>
      </p:sp>
      <p:sp>
        <p:nvSpPr>
          <p:cNvPr id="10" name="9 - Θέση εικόνας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2 - Θέση τίτλου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1" name="30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7" name="26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E037C94-23E3-4302-8C36-29E43C176BF3}" type="datetimeFigureOut">
              <a:rPr lang="el-GR" smtClean="0"/>
              <a:pPr/>
              <a:t>2/12/2019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l-GR" dirty="0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FB65123-42E3-4CA2-883E-EEB3DBD4571E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Η        θεά       Εστία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Αγάπη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  ΘΕΑ    ΕΣΤΙΑ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Η    Εστία    ήταν    η      θεά     του     σπιτιού.  Προστάτευε     τα      νοικοκυριά,    γι΄ αυτό    σ΄  όλα     τα    σπίτια     υπήρχε    ένας     μικρός  βωμός     δικός      της,   η     Εστία.</a:t>
            </a:r>
            <a:endParaRPr lang="el-GR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  ΘΕΆ    ΕΣΤΊΑ</a:t>
            </a:r>
            <a:endParaRPr lang="el-GR" dirty="0"/>
          </a:p>
        </p:txBody>
      </p:sp>
      <p:pic>
        <p:nvPicPr>
          <p:cNvPr id="4" name="3 - Θέση περιεχομένου" descr="Εστία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26556" y="1873250"/>
            <a:ext cx="2300288" cy="431958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φθονία">
  <a:themeElements>
    <a:clrScheme name="Αφθονία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Αφθονία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Αφθονία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49</TotalTime>
  <Words>40</Words>
  <Application>Microsoft Office PowerPoint</Application>
  <PresentationFormat>Προβολή στην οθόνη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4" baseType="lpstr">
      <vt:lpstr>Αφθονία</vt:lpstr>
      <vt:lpstr>Η        θεά       Εστία</vt:lpstr>
      <vt:lpstr>Η   ΘΕΑ    ΕΣΤΙΑ</vt:lpstr>
      <vt:lpstr>Η   ΘΕΆ    ΕΣΤΊΑ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       θεά       Εστία</dc:title>
  <dc:creator>Administrator</dc:creator>
  <cp:lastModifiedBy>Administrator</cp:lastModifiedBy>
  <cp:revision>6</cp:revision>
  <dcterms:created xsi:type="dcterms:W3CDTF">2019-11-25T09:04:32Z</dcterms:created>
  <dcterms:modified xsi:type="dcterms:W3CDTF">2019-12-02T09:27:22Z</dcterms:modified>
</cp:coreProperties>
</file>