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-5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C8E81A0-2708-4073-B17B-83BF5E6D391C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81D6-5924-4CB2-AA70-D44B8EB2FE81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50597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81A0-2708-4073-B17B-83BF5E6D391C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81D6-5924-4CB2-AA70-D44B8EB2FE8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967937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81A0-2708-4073-B17B-83BF5E6D391C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81D6-5924-4CB2-AA70-D44B8EB2FE81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50042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81A0-2708-4073-B17B-83BF5E6D391C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81D6-5924-4CB2-AA70-D44B8EB2FE8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535460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81A0-2708-4073-B17B-83BF5E6D391C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81D6-5924-4CB2-AA70-D44B8EB2FE81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8360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81A0-2708-4073-B17B-83BF5E6D391C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81D6-5924-4CB2-AA70-D44B8EB2FE8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302197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81A0-2708-4073-B17B-83BF5E6D391C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81D6-5924-4CB2-AA70-D44B8EB2FE8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844376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81A0-2708-4073-B17B-83BF5E6D391C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81D6-5924-4CB2-AA70-D44B8EB2FE8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604692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81A0-2708-4073-B17B-83BF5E6D391C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81D6-5924-4CB2-AA70-D44B8EB2FE8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224847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81A0-2708-4073-B17B-83BF5E6D391C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81D6-5924-4CB2-AA70-D44B8EB2FE8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314489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E81A0-2708-4073-B17B-83BF5E6D391C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581D6-5924-4CB2-AA70-D44B8EB2FE81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26655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C8E81A0-2708-4073-B17B-83BF5E6D391C}" type="datetimeFigureOut">
              <a:rPr lang="el-GR" smtClean="0"/>
              <a:pPr/>
              <a:t>19/11/2019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16581D6-5924-4CB2-AA70-D44B8EB2FE81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63541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dirty="0" smtClean="0"/>
              <a:t>θεα Δημητρα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Νάντια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88432778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dirty="0" err="1" smtClean="0"/>
              <a:t>θεΆ</a:t>
            </a:r>
            <a:r>
              <a:rPr lang="el-GR" dirty="0" smtClean="0"/>
              <a:t> </a:t>
            </a:r>
            <a:r>
              <a:rPr lang="el-GR" dirty="0" err="1" smtClean="0"/>
              <a:t>ΔΉμητρα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Η Δήμητρα ήταν η θεά της γεωργίας. Αυτή έμαθε τους ανθρώπους να καλλιεργούν τη γη και να σπέρνουν το σιτάρι.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392641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ΘΕΑ ΔΗΜΗΤΡΑ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97028" y="2371939"/>
            <a:ext cx="1771198" cy="3186029"/>
          </a:xfrm>
        </p:spPr>
      </p:pic>
    </p:spTree>
    <p:extLst>
      <p:ext uri="{BB962C8B-B14F-4D97-AF65-F5344CB8AC3E}">
        <p14:creationId xmlns:p14="http://schemas.microsoft.com/office/powerpoint/2010/main" xmlns="" val="1532742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Ολοκλήρωμα">
  <a:themeElements>
    <a:clrScheme name="Ολοκλήρωμα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Ολοκλήρωμα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Ολοκλήρωμα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72</TotalTime>
  <Words>32</Words>
  <Application>Microsoft Office PowerPoint</Application>
  <PresentationFormat>Προσαρμογή</PresentationFormat>
  <Paragraphs>5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Ολοκλήρωμα</vt:lpstr>
      <vt:lpstr>Η θεα Δημητρα</vt:lpstr>
      <vt:lpstr>Η θεΆ ΔΉμητρα</vt:lpstr>
      <vt:lpstr>Η ΘΕΑ ΔΗΜΗΤΡΑ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θεά Αθηνά</dc:title>
  <dc:creator>user01</dc:creator>
  <cp:lastModifiedBy>sotiris_lena</cp:lastModifiedBy>
  <cp:revision>12</cp:revision>
  <dcterms:created xsi:type="dcterms:W3CDTF">2019-10-30T09:13:49Z</dcterms:created>
  <dcterms:modified xsi:type="dcterms:W3CDTF">2019-11-19T15:22:31Z</dcterms:modified>
</cp:coreProperties>
</file>