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014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363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09234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90363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1062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7116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2789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8039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005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1678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1314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0545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1512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3780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8484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2925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1651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E360C-4FDA-40AE-A450-DA16861D7975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D5AF9-5D74-44CA-BA2E-8126E8A575C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22560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  <p:sldLayoutId id="2147484007" r:id="rId15"/>
    <p:sldLayoutId id="2147484008" r:id="rId16"/>
    <p:sldLayoutId id="214748400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θεά Αφροδίτη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921870"/>
          </a:xfrm>
        </p:spPr>
        <p:txBody>
          <a:bodyPr>
            <a:normAutofit fontScale="40000" lnSpcReduction="20000"/>
          </a:bodyPr>
          <a:lstStyle/>
          <a:p>
            <a:r>
              <a:rPr lang="el-GR" sz="4400" dirty="0" smtClean="0"/>
              <a:t>Θαν</a:t>
            </a:r>
            <a:r>
              <a:rPr lang="el-GR" sz="4400" dirty="0"/>
              <a:t>ά</a:t>
            </a:r>
            <a:r>
              <a:rPr lang="el-GR" sz="4400" dirty="0" smtClean="0"/>
              <a:t>σης</a:t>
            </a:r>
          </a:p>
          <a:p>
            <a:r>
              <a:rPr lang="el-GR" sz="4400" dirty="0" smtClean="0"/>
              <a:t>Και</a:t>
            </a:r>
          </a:p>
          <a:p>
            <a:r>
              <a:rPr lang="el-GR" sz="4400" dirty="0" smtClean="0"/>
              <a:t>Ζωή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8913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θεά Αφροδίτη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Αφροδίτη ήταν θεά της ομορφιάς. Γεννήθηκε απ’ τον αφρό της θάλασσας. Ήταν μητέρα του φτερωτού θεού Έρωτα, που με τα </a:t>
            </a:r>
            <a:r>
              <a:rPr lang="el-GR" dirty="0" smtClean="0"/>
              <a:t>βέλη του </a:t>
            </a:r>
            <a:r>
              <a:rPr lang="el-GR" dirty="0" smtClean="0"/>
              <a:t>σημάδευε τις καρδιές των ανθρώπων.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101335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θεά Αφροδίτη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53032" y="2193925"/>
            <a:ext cx="2085935" cy="4024313"/>
          </a:xfrm>
        </p:spPr>
      </p:pic>
    </p:spTree>
    <p:extLst>
      <p:ext uri="{BB962C8B-B14F-4D97-AF65-F5344CB8AC3E}">
        <p14:creationId xmlns:p14="http://schemas.microsoft.com/office/powerpoint/2010/main" xmlns="" val="2768978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Ίχνος ατμού">
  <a:themeElements>
    <a:clrScheme name="Ίχνος ατμού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Ίχνος ατμού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Ίχνος ατμού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ΙΧΝΟΣ ΑΤΜΟΥ</Template>
  <TotalTime>37</TotalTime>
  <Words>45</Words>
  <Application>Microsoft Office PowerPoint</Application>
  <PresentationFormat>Προσαρμογή</PresentationFormat>
  <Paragraphs>7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Ίχνος ατμού</vt:lpstr>
      <vt:lpstr>Η θεά Αφροδίτη</vt:lpstr>
      <vt:lpstr>Η θεά Αφροδίτη</vt:lpstr>
      <vt:lpstr>Η θεά Αφροδίτη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θεά Αφροδίτη</dc:title>
  <dc:creator>user01</dc:creator>
  <cp:lastModifiedBy>sotiris_lena</cp:lastModifiedBy>
  <cp:revision>7</cp:revision>
  <dcterms:created xsi:type="dcterms:W3CDTF">2019-11-25T09:15:26Z</dcterms:created>
  <dcterms:modified xsi:type="dcterms:W3CDTF">2019-12-22T21:35:33Z</dcterms:modified>
</cp:coreProperties>
</file>