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8" r:id="rId2"/>
    <p:sldId id="259" r:id="rId3"/>
    <p:sldId id="260" r:id="rId4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5" d="100"/>
          <a:sy n="85" d="100"/>
        </p:scale>
        <p:origin x="-514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00961F9-B18B-45B6-8CFF-FF0744279C02}" type="datetimeFigureOut">
              <a:rPr lang="el-GR" smtClean="0"/>
              <a:pPr/>
              <a:t>22/12/2019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C2A49FD8-8C9F-4053-B91C-27A284C54DA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32022018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Πανοραμική 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 smtClean="0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961F9-B18B-45B6-8CFF-FF0744279C02}" type="datetimeFigureOut">
              <a:rPr lang="el-GR" smtClean="0"/>
              <a:pPr/>
              <a:t>22/12/2019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49FD8-8C9F-4053-B91C-27A284C54DA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21071250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Τίτλος και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961F9-B18B-45B6-8CFF-FF0744279C02}" type="datetimeFigureOut">
              <a:rPr lang="el-GR" smtClean="0"/>
              <a:pPr/>
              <a:t>22/12/2019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49FD8-8C9F-4053-B91C-27A284C54DA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32236380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Εισαγωγικά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961F9-B18B-45B6-8CFF-FF0744279C02}" type="datetimeFigureOut">
              <a:rPr lang="el-GR" smtClean="0"/>
              <a:pPr/>
              <a:t>22/12/2019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49FD8-8C9F-4053-B91C-27A284C54DA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28377140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Κάρτα ονόματ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961F9-B18B-45B6-8CFF-FF0744279C02}" type="datetimeFigureOut">
              <a:rPr lang="el-GR" smtClean="0"/>
              <a:pPr/>
              <a:t>22/12/2019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49FD8-8C9F-4053-B91C-27A284C54DA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27749820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στήλε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961F9-B18B-45B6-8CFF-FF0744279C02}" type="datetimeFigureOut">
              <a:rPr lang="el-GR" smtClean="0"/>
              <a:pPr/>
              <a:t>22/12/2019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49FD8-8C9F-4053-B91C-27A284C54DA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35390153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Στήλη 3 εικόνω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 smtClean="0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 smtClean="0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 smtClean="0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961F9-B18B-45B6-8CFF-FF0744279C02}" type="datetimeFigureOut">
              <a:rPr lang="el-GR" smtClean="0"/>
              <a:pPr/>
              <a:t>22/12/2019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49FD8-8C9F-4053-B91C-27A284C54DA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4214738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00961F9-B18B-45B6-8CFF-FF0744279C02}" type="datetimeFigureOut">
              <a:rPr lang="el-GR" smtClean="0"/>
              <a:pPr/>
              <a:t>22/12/2019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49FD8-8C9F-4053-B91C-27A284C54DA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207641050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500961F9-B18B-45B6-8CFF-FF0744279C02}" type="datetimeFigureOut">
              <a:rPr lang="el-GR" smtClean="0"/>
              <a:pPr/>
              <a:t>22/12/2019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49FD8-8C9F-4053-B91C-27A284C54DA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4168383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961F9-B18B-45B6-8CFF-FF0744279C02}" type="datetimeFigureOut">
              <a:rPr lang="el-GR" smtClean="0"/>
              <a:pPr/>
              <a:t>22/12/2019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49FD8-8C9F-4053-B91C-27A284C54DA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31421200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961F9-B18B-45B6-8CFF-FF0744279C02}" type="datetimeFigureOut">
              <a:rPr lang="el-GR" smtClean="0"/>
              <a:pPr/>
              <a:t>22/12/2019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49FD8-8C9F-4053-B91C-27A284C54DA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3066412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961F9-B18B-45B6-8CFF-FF0744279C02}" type="datetimeFigureOut">
              <a:rPr lang="el-GR" smtClean="0"/>
              <a:pPr/>
              <a:t>22/12/2019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49FD8-8C9F-4053-B91C-27A284C54DA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14783229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961F9-B18B-45B6-8CFF-FF0744279C02}" type="datetimeFigureOut">
              <a:rPr lang="el-GR" smtClean="0"/>
              <a:pPr/>
              <a:t>22/12/2019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49FD8-8C9F-4053-B91C-27A284C54DA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25283114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961F9-B18B-45B6-8CFF-FF0744279C02}" type="datetimeFigureOut">
              <a:rPr lang="el-GR" smtClean="0"/>
              <a:pPr/>
              <a:t>22/12/2019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49FD8-8C9F-4053-B91C-27A284C54DA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10560665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961F9-B18B-45B6-8CFF-FF0744279C02}" type="datetimeFigureOut">
              <a:rPr lang="el-GR" smtClean="0"/>
              <a:pPr/>
              <a:t>22/12/2019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49FD8-8C9F-4053-B91C-27A284C54DA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11651352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961F9-B18B-45B6-8CFF-FF0744279C02}" type="datetimeFigureOut">
              <a:rPr lang="el-GR" smtClean="0"/>
              <a:pPr/>
              <a:t>22/12/2019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49FD8-8C9F-4053-B91C-27A284C54DA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2478321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l-GR" smtClean="0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961F9-B18B-45B6-8CFF-FF0744279C02}" type="datetimeFigureOut">
              <a:rPr lang="el-GR" smtClean="0"/>
              <a:pPr/>
              <a:t>22/12/2019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49FD8-8C9F-4053-B91C-27A284C54DA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36646609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 cstate="print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500961F9-B18B-45B6-8CFF-FF0744279C02}" type="datetimeFigureOut">
              <a:rPr lang="el-GR" smtClean="0"/>
              <a:pPr/>
              <a:t>22/12/2019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l-GR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C2A49FD8-8C9F-4053-B91C-27A284C54DA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2185929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  <p:sldLayoutId id="2147483840" r:id="rId12"/>
    <p:sldLayoutId id="2147483841" r:id="rId13"/>
    <p:sldLayoutId id="2147483842" r:id="rId14"/>
    <p:sldLayoutId id="2147483843" r:id="rId15"/>
    <p:sldLayoutId id="2147483844" r:id="rId16"/>
    <p:sldLayoutId id="214748384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1083237" y="2091147"/>
            <a:ext cx="8825658" cy="2677648"/>
          </a:xfrm>
        </p:spPr>
        <p:txBody>
          <a:bodyPr/>
          <a:lstStyle/>
          <a:p>
            <a:r>
              <a:rPr lang="el-GR" dirty="0" smtClean="0"/>
              <a:t>Η  θεά  Αθηνά</a:t>
            </a:r>
            <a:endParaRPr lang="el-GR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 err="1" smtClean="0"/>
              <a:t>Μιραντα</a:t>
            </a:r>
            <a:r>
              <a:rPr lang="el-GR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 </a:t>
            </a:r>
            <a:r>
              <a:rPr lang="el-GR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και  </a:t>
            </a:r>
            <a:r>
              <a:rPr lang="el-GR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αννα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25589262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Η  θεά   Αθηνά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dirty="0" smtClean="0"/>
              <a:t>Η  Αθηνά,  η  κόρη  του  Δία, ήταν  θεά  της  σοφίας και  των  τεχνών.</a:t>
            </a:r>
          </a:p>
          <a:p>
            <a:pPr marL="0" indent="0">
              <a:buNone/>
            </a:pPr>
            <a:r>
              <a:rPr lang="el-GR" dirty="0" smtClean="0"/>
              <a:t>Πριν  ακόμη γεννηθεί  η  Αθηνά, ο Δίας  κατάπιε  τη   μητέρα της,</a:t>
            </a:r>
          </a:p>
          <a:p>
            <a:pPr marL="0" indent="0">
              <a:buNone/>
            </a:pPr>
            <a:r>
              <a:rPr lang="el-GR" dirty="0" smtClean="0"/>
              <a:t>Τη  σοφή  Μήτιδα, γιατί  έμαθε πως αυτή, μετά  την Αθηνά, θα γεννούσε έναν </a:t>
            </a:r>
          </a:p>
          <a:p>
            <a:pPr marL="0" indent="0">
              <a:buNone/>
            </a:pPr>
            <a:r>
              <a:rPr lang="el-GR" dirty="0" smtClean="0"/>
              <a:t>Θεό που θα του έπαιρνε το θρόνο. Όταν λοιπόν ήρθε η ώρα να γεννηθεί η </a:t>
            </a:r>
          </a:p>
          <a:p>
            <a:pPr marL="0" indent="0">
              <a:buNone/>
            </a:pPr>
            <a:r>
              <a:rPr lang="el-GR" dirty="0" smtClean="0"/>
              <a:t>Αθήνα, ο Δίας  διέταξε τον Ήφαιστο να του ανοίξει μ’ ένα τσεκούρι το κεφάλι.</a:t>
            </a:r>
          </a:p>
          <a:p>
            <a:pPr marL="0" indent="0">
              <a:buNone/>
            </a:pPr>
            <a:r>
              <a:rPr lang="el-GR" dirty="0" smtClean="0"/>
              <a:t>Αμέσως  βγήκε </a:t>
            </a:r>
            <a:r>
              <a:rPr lang="el-GR" dirty="0" err="1" smtClean="0"/>
              <a:t>απ</a:t>
            </a:r>
            <a:r>
              <a:rPr lang="el-GR" dirty="0" smtClean="0"/>
              <a:t>΄ το κεφάλι του πάνοπλη η Αθηνά.</a:t>
            </a:r>
          </a:p>
          <a:p>
            <a:pPr marL="0" indent="0">
              <a:buNone/>
            </a:pPr>
            <a:endParaRPr lang="el-GR" dirty="0" smtClean="0"/>
          </a:p>
          <a:p>
            <a:pPr marL="0" indent="0">
              <a:buNone/>
            </a:pPr>
            <a:endParaRPr lang="el-GR" dirty="0" smtClean="0"/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3698288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Θεά  Αθηνά</a:t>
            </a:r>
            <a:endParaRPr lang="el-GR" dirty="0"/>
          </a:p>
        </p:txBody>
      </p:sp>
      <p:pic>
        <p:nvPicPr>
          <p:cNvPr id="4" name="Θέση περιεχομένου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67833" y="2245441"/>
            <a:ext cx="1873855" cy="4179602"/>
          </a:xfrm>
        </p:spPr>
      </p:pic>
    </p:spTree>
    <p:extLst>
      <p:ext uri="{BB962C8B-B14F-4D97-AF65-F5344CB8AC3E}">
        <p14:creationId xmlns:p14="http://schemas.microsoft.com/office/powerpoint/2010/main" xmlns="" val="81992405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airplan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Αίθουσα συσκέψεων &quot;Ιόν&quot;">
  <a:themeElements>
    <a:clrScheme name="Αίθουσα συσκέψεων &quot;Ιόν&quot;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Αίθουσα συσκέψεων &quot;Ιόν&quot;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Αίθουσα συσκέψεων &quot;Ιόν&quot;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49</TotalTime>
  <Words>100</Words>
  <Application>Microsoft Office PowerPoint</Application>
  <PresentationFormat>Προσαρμογή</PresentationFormat>
  <Paragraphs>11</Paragraphs>
  <Slides>3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3</vt:i4>
      </vt:variant>
    </vt:vector>
  </HeadingPairs>
  <TitlesOfParts>
    <vt:vector size="4" baseType="lpstr">
      <vt:lpstr>Αίθουσα συσκέψεων "Ιόν"</vt:lpstr>
      <vt:lpstr>Η  θεά  Αθηνά</vt:lpstr>
      <vt:lpstr>Η  θεά   Αθηνά</vt:lpstr>
      <vt:lpstr>Θεά  Αθηνά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Η  θεά  Αθηνά</dc:title>
  <dc:creator>User01</dc:creator>
  <cp:lastModifiedBy>sotiris_lena</cp:lastModifiedBy>
  <cp:revision>9</cp:revision>
  <dcterms:created xsi:type="dcterms:W3CDTF">2019-11-25T09:13:25Z</dcterms:created>
  <dcterms:modified xsi:type="dcterms:W3CDTF">2019-12-22T21:33:40Z</dcterms:modified>
</cp:coreProperties>
</file>