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00961F9-B18B-45B6-8CFF-FF0744279C02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2A49FD8-8C9F-4053-B91C-27A284C54DA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02201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961F9-B18B-45B6-8CFF-FF0744279C02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9FD8-8C9F-4053-B91C-27A284C54DA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0712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961F9-B18B-45B6-8CFF-FF0744279C02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9FD8-8C9F-4053-B91C-27A284C54DA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23638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961F9-B18B-45B6-8CFF-FF0744279C02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9FD8-8C9F-4053-B91C-27A284C54DA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37714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961F9-B18B-45B6-8CFF-FF0744279C02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9FD8-8C9F-4053-B91C-27A284C54DA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74982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961F9-B18B-45B6-8CFF-FF0744279C02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9FD8-8C9F-4053-B91C-27A284C54DA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39015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961F9-B18B-45B6-8CFF-FF0744279C02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9FD8-8C9F-4053-B91C-27A284C54DA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1473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00961F9-B18B-45B6-8CFF-FF0744279C02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9FD8-8C9F-4053-B91C-27A284C54DA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764105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00961F9-B18B-45B6-8CFF-FF0744279C02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9FD8-8C9F-4053-B91C-27A284C54DA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6838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961F9-B18B-45B6-8CFF-FF0744279C02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9FD8-8C9F-4053-B91C-27A284C54DA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42120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961F9-B18B-45B6-8CFF-FF0744279C02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9FD8-8C9F-4053-B91C-27A284C54DA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6641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961F9-B18B-45B6-8CFF-FF0744279C02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9FD8-8C9F-4053-B91C-27A284C54DA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78322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961F9-B18B-45B6-8CFF-FF0744279C02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9FD8-8C9F-4053-B91C-27A284C54DA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2831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961F9-B18B-45B6-8CFF-FF0744279C02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9FD8-8C9F-4053-B91C-27A284C54DA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56066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961F9-B18B-45B6-8CFF-FF0744279C02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9FD8-8C9F-4053-B91C-27A284C54DA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65135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961F9-B18B-45B6-8CFF-FF0744279C02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9FD8-8C9F-4053-B91C-27A284C54DA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78321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961F9-B18B-45B6-8CFF-FF0744279C02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49FD8-8C9F-4053-B91C-27A284C54DA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64660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00961F9-B18B-45B6-8CFF-FF0744279C02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2A49FD8-8C9F-4053-B91C-27A284C54DA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8592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083237" y="2091147"/>
            <a:ext cx="8825658" cy="2677648"/>
          </a:xfrm>
        </p:spPr>
        <p:txBody>
          <a:bodyPr/>
          <a:lstStyle/>
          <a:p>
            <a:r>
              <a:rPr lang="el-GR" dirty="0" smtClean="0"/>
              <a:t>Η  θεά  Αθηνά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Μιραντα</a:t>
            </a:r>
            <a:r>
              <a:rPr lang="el-GR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l-G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και  </a:t>
            </a:r>
            <a:r>
              <a:rPr lang="el-GR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αννα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558926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 θεά   Αθηνά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Η  Αθηνά,  η  κόρη  του  Δία, ήταν  θεά  της  σοφίας και  των  τεχνών.</a:t>
            </a:r>
          </a:p>
          <a:p>
            <a:pPr marL="0" indent="0">
              <a:buNone/>
            </a:pPr>
            <a:r>
              <a:rPr lang="el-GR" dirty="0" smtClean="0"/>
              <a:t>Πριν  ακόμη γεννηθεί  η  Αθηνά, ο Δίας  κατάπιε  τη   μητέρα της,</a:t>
            </a:r>
          </a:p>
          <a:p>
            <a:pPr marL="0" indent="0">
              <a:buNone/>
            </a:pPr>
            <a:r>
              <a:rPr lang="el-GR" dirty="0" smtClean="0"/>
              <a:t>Τη  σοφή  Μήτιδα, γιατί  έμαθε πως αυτή, μετά  την Αθηνά, θα γεννούσε έναν </a:t>
            </a:r>
          </a:p>
          <a:p>
            <a:pPr marL="0" indent="0">
              <a:buNone/>
            </a:pPr>
            <a:r>
              <a:rPr lang="el-GR" dirty="0" smtClean="0"/>
              <a:t>Θεό που θα του έπαιρνε το θρόνο. Όταν λοιπόν ήρθε η ώρα να γεννηθεί η </a:t>
            </a:r>
          </a:p>
          <a:p>
            <a:pPr marL="0" indent="0">
              <a:buNone/>
            </a:pPr>
            <a:r>
              <a:rPr lang="el-GR" dirty="0" smtClean="0"/>
              <a:t>Αθήνα, ο Δίας  διέταξε τον Ήφαιστο να του ανοίξει μ’ ένα τσεκούρι το κεφάλι.</a:t>
            </a:r>
          </a:p>
          <a:p>
            <a:pPr marL="0" indent="0">
              <a:buNone/>
            </a:pPr>
            <a:r>
              <a:rPr lang="el-GR" dirty="0" smtClean="0"/>
              <a:t>Αμέσως  βγήκε </a:t>
            </a:r>
            <a:r>
              <a:rPr lang="el-GR" dirty="0" err="1" smtClean="0"/>
              <a:t>απ</a:t>
            </a:r>
            <a:r>
              <a:rPr lang="el-GR" dirty="0" smtClean="0"/>
              <a:t>΄ το κεφάλι του πάνοπλη η Αθηνά.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69828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Θεά  Αθηνά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67833" y="2245441"/>
            <a:ext cx="1873855" cy="4179602"/>
          </a:xfrm>
        </p:spPr>
      </p:pic>
    </p:spTree>
    <p:extLst>
      <p:ext uri="{BB962C8B-B14F-4D97-AF65-F5344CB8AC3E}">
        <p14:creationId xmlns:p14="http://schemas.microsoft.com/office/powerpoint/2010/main" xmlns="" val="8199240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Αίθουσα συσκέψεων &quot;Ιόν&quot;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Αίθουσα συσκέψεων &quot;Ιόν&quot;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49</TotalTime>
  <Words>100</Words>
  <Application>Microsoft Office PowerPoint</Application>
  <PresentationFormat>Προσαρμογή</PresentationFormat>
  <Paragraphs>11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Αίθουσα συσκέψεων "Ιόν"</vt:lpstr>
      <vt:lpstr>Η  θεά  Αθηνά</vt:lpstr>
      <vt:lpstr>Η  θεά   Αθηνά</vt:lpstr>
      <vt:lpstr>Θεά  Αθηνά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 θεά  Αθηνά</dc:title>
  <dc:creator>User01</dc:creator>
  <cp:lastModifiedBy>sotiris_lena</cp:lastModifiedBy>
  <cp:revision>9</cp:revision>
  <dcterms:created xsi:type="dcterms:W3CDTF">2019-11-25T09:13:25Z</dcterms:created>
  <dcterms:modified xsi:type="dcterms:W3CDTF">2019-12-22T21:33:40Z</dcterms:modified>
</cp:coreProperties>
</file>