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-51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EC4313CC-B856-4DFC-A55B-4C29A460294A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28BA8D46-7399-4533-ADBC-C9556E40595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042413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313CC-B856-4DFC-A55B-4C29A460294A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8D46-7399-4533-ADBC-C9556E40595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060656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313CC-B856-4DFC-A55B-4C29A460294A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8D46-7399-4533-ADBC-C9556E40595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9255901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313CC-B856-4DFC-A55B-4C29A460294A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8D46-7399-4533-ADBC-C9556E40595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63639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313CC-B856-4DFC-A55B-4C29A460294A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8D46-7399-4533-ADBC-C9556E40595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6288114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313CC-B856-4DFC-A55B-4C29A460294A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8D46-7399-4533-ADBC-C9556E40595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9430058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313CC-B856-4DFC-A55B-4C29A460294A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8D46-7399-4533-ADBC-C9556E40595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602639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EC4313CC-B856-4DFC-A55B-4C29A460294A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8D46-7399-4533-ADBC-C9556E40595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0573654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EC4313CC-B856-4DFC-A55B-4C29A460294A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8D46-7399-4533-ADBC-C9556E40595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188323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313CC-B856-4DFC-A55B-4C29A460294A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8D46-7399-4533-ADBC-C9556E40595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5409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313CC-B856-4DFC-A55B-4C29A460294A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8D46-7399-4533-ADBC-C9556E40595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746227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313CC-B856-4DFC-A55B-4C29A460294A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8D46-7399-4533-ADBC-C9556E40595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951105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313CC-B856-4DFC-A55B-4C29A460294A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8D46-7399-4533-ADBC-C9556E40595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774884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313CC-B856-4DFC-A55B-4C29A460294A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8D46-7399-4533-ADBC-C9556E40595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477897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313CC-B856-4DFC-A55B-4C29A460294A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8D46-7399-4533-ADBC-C9556E40595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229345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313CC-B856-4DFC-A55B-4C29A460294A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8D46-7399-4533-ADBC-C9556E40595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625394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313CC-B856-4DFC-A55B-4C29A460294A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8D46-7399-4533-ADBC-C9556E40595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074159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EC4313CC-B856-4DFC-A55B-4C29A460294A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l-G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28BA8D46-7399-4533-ADBC-C9556E40595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92348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  <p:sldLayoutId id="214748377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Η θεά Ήρα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err="1" smtClean="0"/>
              <a:t>ΣπύροΣ</a:t>
            </a:r>
            <a:r>
              <a:rPr lang="el-GR" dirty="0" smtClean="0"/>
              <a:t> </a:t>
            </a:r>
            <a:r>
              <a:rPr lang="el-GR" dirty="0" smtClean="0"/>
              <a:t>και Γεωργία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170737976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θεά Ήρα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Πρώτη ήταν η Ήρα, η γυναίκα του Δία, βασίλισσα του κόσμου.  Προστάτευε το γάμο και την οικογένεια </a:t>
            </a:r>
            <a:r>
              <a:rPr lang="el-GR" dirty="0" smtClean="0"/>
              <a:t>και </a:t>
            </a:r>
            <a:r>
              <a:rPr lang="el-GR" dirty="0" smtClean="0"/>
              <a:t>πολύ ζηλιάρα.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9954515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θεά Ήρα</a:t>
            </a:r>
            <a:endParaRPr lang="el-GR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29478" y="2366682"/>
            <a:ext cx="2580860" cy="4318256"/>
          </a:xfrm>
        </p:spPr>
      </p:pic>
    </p:spTree>
    <p:extLst>
      <p:ext uri="{BB962C8B-B14F-4D97-AF65-F5344CB8AC3E}">
        <p14:creationId xmlns:p14="http://schemas.microsoft.com/office/powerpoint/2010/main" xmlns="" val="187030338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ίθουσα συσκέψεων &quot;Ιόν&quot;">
  <a:themeElements>
    <a:clrScheme name="Αίθουσα συσκέψεων &quot;Ιόν&quot;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Αίθουσα συσκέψεων &quot;Ιόν&quot;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Αίθουσα συσκέψεων &quot;Ιόν&quot;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38</TotalTime>
  <Words>36</Words>
  <Application>Microsoft Office PowerPoint</Application>
  <PresentationFormat>Προσαρμογή</PresentationFormat>
  <Paragraphs>5</Paragraphs>
  <Slides>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4" baseType="lpstr">
      <vt:lpstr>Αίθουσα συσκέψεων "Ιόν"</vt:lpstr>
      <vt:lpstr>Η θεά Ήρα</vt:lpstr>
      <vt:lpstr>Η θεά Ήρα</vt:lpstr>
      <vt:lpstr>Η θεά Ήρα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θεά Ήρα</dc:title>
  <dc:creator>User01</dc:creator>
  <cp:lastModifiedBy>sotiris_lena</cp:lastModifiedBy>
  <cp:revision>7</cp:revision>
  <dcterms:created xsi:type="dcterms:W3CDTF">2019-11-25T09:15:43Z</dcterms:created>
  <dcterms:modified xsi:type="dcterms:W3CDTF">2019-12-22T21:36:17Z</dcterms:modified>
</cp:coreProperties>
</file>