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85" d="100"/>
          <a:sy n="85" d="100"/>
        </p:scale>
        <p:origin x="-5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2DBDA-8D77-45E5-8A52-F64F737F954C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A7D7B-5A8C-45D8-AF41-E0DCABC9FFD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725484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2DBDA-8D77-45E5-8A52-F64F737F954C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A7D7B-5A8C-45D8-AF41-E0DCABC9FFD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88238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2DBDA-8D77-45E5-8A52-F64F737F954C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A7D7B-5A8C-45D8-AF41-E0DCABC9FFD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86543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2DBDA-8D77-45E5-8A52-F64F737F954C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A7D7B-5A8C-45D8-AF41-E0DCABC9FFD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771278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2DBDA-8D77-45E5-8A52-F64F737F954C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A7D7B-5A8C-45D8-AF41-E0DCABC9FFD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0891695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2DBDA-8D77-45E5-8A52-F64F737F954C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A7D7B-5A8C-45D8-AF41-E0DCABC9FFD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7037431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2DBDA-8D77-45E5-8A52-F64F737F954C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A7D7B-5A8C-45D8-AF41-E0DCABC9FFD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7777940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2DBDA-8D77-45E5-8A52-F64F737F954C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A7D7B-5A8C-45D8-AF41-E0DCABC9FFD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2891291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2DBDA-8D77-45E5-8A52-F64F737F954C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A7D7B-5A8C-45D8-AF41-E0DCABC9FFD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039263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2DBDA-8D77-45E5-8A52-F64F737F954C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A7D7B-5A8C-45D8-AF41-E0DCABC9FFD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213707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2DBDA-8D77-45E5-8A52-F64F737F954C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A7D7B-5A8C-45D8-AF41-E0DCABC9FFD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95953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2DBDA-8D77-45E5-8A52-F64F737F954C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A7D7B-5A8C-45D8-AF41-E0DCABC9FFD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405067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2DBDA-8D77-45E5-8A52-F64F737F954C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A7D7B-5A8C-45D8-AF41-E0DCABC9FFD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880955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2DBDA-8D77-45E5-8A52-F64F737F954C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A7D7B-5A8C-45D8-AF41-E0DCABC9FFD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966056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2DBDA-8D77-45E5-8A52-F64F737F954C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A7D7B-5A8C-45D8-AF41-E0DCABC9FFD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970151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2DBDA-8D77-45E5-8A52-F64F737F954C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A7D7B-5A8C-45D8-AF41-E0DCABC9FFD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607056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2DBDA-8D77-45E5-8A52-F64F737F954C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A7D7B-5A8C-45D8-AF41-E0DCABC9FFD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049626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C92DBDA-8D77-45E5-8A52-F64F737F954C}" type="datetimeFigureOut">
              <a:rPr lang="el-GR" smtClean="0"/>
              <a:pPr/>
              <a:t>22/12/2019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A7D7B-5A8C-45D8-AF41-E0DCABC9FFD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3731023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  <p:sldLayoutId id="2147484008" r:id="rId12"/>
    <p:sldLayoutId id="2147484009" r:id="rId13"/>
    <p:sldLayoutId id="2147484010" r:id="rId14"/>
    <p:sldLayoutId id="2147484011" r:id="rId15"/>
    <p:sldLayoutId id="2147484012" r:id="rId16"/>
    <p:sldLayoutId id="21474840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Η  θεά </a:t>
            </a:r>
            <a:r>
              <a:rPr lang="el-GR" dirty="0" smtClean="0"/>
              <a:t>Άρτεμις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Άννα και </a:t>
            </a:r>
            <a:r>
              <a:rPr lang="el-GR" dirty="0" err="1" smtClean="0"/>
              <a:t>ΗλίαΣ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8404767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θεά </a:t>
            </a:r>
            <a:r>
              <a:rPr lang="el-GR" dirty="0" smtClean="0"/>
              <a:t>Άρτεμις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 Άρτεμη ήταν θεά του κυνηγιού κι αδερφή του Απόλλωνα. Όλη τη μέρα τριγύριζε στα δάση με το τόξο και τα βέλη της. Προστάτευε τα δάση κι όλα τα άγρια ζώα.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72454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Θεά </a:t>
            </a:r>
            <a:r>
              <a:rPr lang="el-GR" dirty="0" smtClean="0"/>
              <a:t>Άρτεμις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93733" y="1674254"/>
            <a:ext cx="3234374" cy="4312500"/>
          </a:xfrm>
        </p:spPr>
      </p:pic>
    </p:spTree>
    <p:extLst>
      <p:ext uri="{BB962C8B-B14F-4D97-AF65-F5344CB8AC3E}">
        <p14:creationId xmlns:p14="http://schemas.microsoft.com/office/powerpoint/2010/main" xmlns="" val="12686622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Ιόν">
  <a:themeElements>
    <a:clrScheme name="Ιό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Ιό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Ιό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39</TotalTime>
  <Words>45</Words>
  <Application>Microsoft Office PowerPoint</Application>
  <PresentationFormat>Προσαρμογή</PresentationFormat>
  <Paragraphs>5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Ιόν</vt:lpstr>
      <vt:lpstr>Η  θεά Άρτεμις</vt:lpstr>
      <vt:lpstr>Η θεά Άρτεμις</vt:lpstr>
      <vt:lpstr>Θεά Άρτεμις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 θεά Άρτεμης</dc:title>
  <dc:creator>User01</dc:creator>
  <cp:lastModifiedBy>sotiris_lena</cp:lastModifiedBy>
  <cp:revision>7</cp:revision>
  <dcterms:created xsi:type="dcterms:W3CDTF">2019-11-25T09:15:51Z</dcterms:created>
  <dcterms:modified xsi:type="dcterms:W3CDTF">2019-12-22T21:34:42Z</dcterms:modified>
</cp:coreProperties>
</file>