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2548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823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86543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71278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89169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03743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77794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89129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3926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1370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595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0506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809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6605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7015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0705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4962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92DBDA-8D77-45E5-8A52-F64F737F954C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A7D7B-5A8C-45D8-AF41-E0DCABC9FF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73102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 θεά </a:t>
            </a:r>
            <a:r>
              <a:rPr lang="el-GR" dirty="0" smtClean="0"/>
              <a:t>Άρτεμις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Άννα και </a:t>
            </a:r>
            <a:r>
              <a:rPr lang="el-GR" dirty="0" err="1" smtClean="0"/>
              <a:t>ΗλίαΣ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4047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θεά </a:t>
            </a:r>
            <a:r>
              <a:rPr lang="el-GR" dirty="0" smtClean="0"/>
              <a:t>Άρτεμις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 Άρτεμη ήταν θεά του κυνηγιού κι αδερφή του Απόλλωνα. Όλη τη μέρα τριγύριζε στα δάση με το τόξο και τα βέλη της. Προστάτευε τα δάση κι όλα τα άγρια ζώα.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72454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Θεά </a:t>
            </a:r>
            <a:r>
              <a:rPr lang="el-GR" dirty="0" smtClean="0"/>
              <a:t>Άρτεμις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3733" y="1674254"/>
            <a:ext cx="3234374" cy="4312500"/>
          </a:xfrm>
        </p:spPr>
      </p:pic>
    </p:spTree>
    <p:extLst>
      <p:ext uri="{BB962C8B-B14F-4D97-AF65-F5344CB8AC3E}">
        <p14:creationId xmlns:p14="http://schemas.microsoft.com/office/powerpoint/2010/main" xmlns="" val="126866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45</Words>
  <Application>Microsoft Office PowerPoint</Application>
  <PresentationFormat>Προσαρμογή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Ιόν</vt:lpstr>
      <vt:lpstr>Η  θεά Άρτεμις</vt:lpstr>
      <vt:lpstr>Η θεά Άρτεμις</vt:lpstr>
      <vt:lpstr>Θεά Άρτεμις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 θεά Άρτεμης</dc:title>
  <dc:creator>User01</dc:creator>
  <cp:lastModifiedBy>sotiris_lena</cp:lastModifiedBy>
  <cp:revision>7</cp:revision>
  <dcterms:created xsi:type="dcterms:W3CDTF">2019-11-25T09:15:51Z</dcterms:created>
  <dcterms:modified xsi:type="dcterms:W3CDTF">2019-12-22T21:34:42Z</dcterms:modified>
</cp:coreProperties>
</file>