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61" r:id="rId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57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82798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1318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97006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8172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182964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91145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7486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7532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9672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8393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9541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18685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97559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18041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28842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5565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714B7-C864-4335-9D6E-E6747EF3E5BA}" type="datetimeFigureOut">
              <a:rPr lang="el-GR" smtClean="0"/>
              <a:pPr/>
              <a:t>19/11/2019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0087D95-4DE3-47A0-9127-FFF3D9587D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1300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807335" y="1431456"/>
            <a:ext cx="9144000" cy="2387600"/>
          </a:xfrm>
        </p:spPr>
        <p:txBody>
          <a:bodyPr/>
          <a:lstStyle/>
          <a:p>
            <a:r>
              <a:rPr lang="el-GR" dirty="0" smtClean="0"/>
              <a:t>Η ΘΕΑ  ΑΡΤΕΜΗ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07335" y="3819056"/>
            <a:ext cx="9144000" cy="1655762"/>
          </a:xfrm>
        </p:spPr>
        <p:txBody>
          <a:bodyPr/>
          <a:lstStyle/>
          <a:p>
            <a:r>
              <a:rPr lang="el-GR" dirty="0" smtClean="0"/>
              <a:t>Έλενα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19207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5" y="520201"/>
            <a:ext cx="8911687" cy="1280890"/>
          </a:xfrm>
        </p:spPr>
        <p:txBody>
          <a:bodyPr/>
          <a:lstStyle/>
          <a:p>
            <a:r>
              <a:rPr lang="el-GR" dirty="0" smtClean="0"/>
              <a:t>Η  ΘΕΑ  ΑΡΤΕΜΗ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 </a:t>
            </a:r>
            <a:r>
              <a:rPr lang="el-GR" dirty="0"/>
              <a:t>Ά</a:t>
            </a:r>
            <a:r>
              <a:rPr lang="el-GR" dirty="0" smtClean="0"/>
              <a:t>ρτεμη   ήταν θεά  του  κυνηγιού  κι αδερφή του  Απόλλωνα .Όλη μέρα  τριγύριζε στα  δάση  με το  τόξο  και τα  βέλη  της .  Προστάτευε  τα  δάση  κι όλα τα  </a:t>
            </a:r>
            <a:r>
              <a:rPr lang="el-GR" dirty="0"/>
              <a:t>ά</a:t>
            </a:r>
            <a:r>
              <a:rPr lang="el-GR" dirty="0" smtClean="0"/>
              <a:t>γρια   ζώα  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7698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Η  </a:t>
            </a:r>
            <a:r>
              <a:rPr lang="el-GR" smtClean="0"/>
              <a:t>ΘΕΆ  </a:t>
            </a:r>
            <a:r>
              <a:rPr lang="el-GR" smtClean="0"/>
              <a:t>ΆΡΤΕΜΗ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00796" y="2344477"/>
            <a:ext cx="3385142" cy="4513523"/>
          </a:xfrm>
        </p:spPr>
      </p:pic>
    </p:spTree>
    <p:extLst>
      <p:ext uri="{BB962C8B-B14F-4D97-AF65-F5344CB8AC3E}">
        <p14:creationId xmlns:p14="http://schemas.microsoft.com/office/powerpoint/2010/main" xmlns="" val="11860198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</TotalTime>
  <Words>44</Words>
  <Application>Microsoft Office PowerPoint</Application>
  <PresentationFormat>Προσαρμογή</PresentationFormat>
  <Paragraphs>5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Wisp</vt:lpstr>
      <vt:lpstr>Η ΘΕΑ  ΑΡΤΕΜΗ</vt:lpstr>
      <vt:lpstr>Η  ΘΕΑ  ΑΡΤΕΜΗ</vt:lpstr>
      <vt:lpstr> Η  ΘΕΆ  ΆΡΤΕΜΗ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ΘΕΑ  ΑΡΤΕΜΗΣ</dc:title>
  <dc:creator>User01</dc:creator>
  <cp:lastModifiedBy>sotiris_lena</cp:lastModifiedBy>
  <cp:revision>10</cp:revision>
  <dcterms:created xsi:type="dcterms:W3CDTF">2019-10-30T09:08:36Z</dcterms:created>
  <dcterms:modified xsi:type="dcterms:W3CDTF">2019-11-19T15:21:30Z</dcterms:modified>
</cp:coreProperties>
</file>