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DCB066-67D4-459D-9F8E-B5C500D08CC6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320588-8E80-48D5-B929-8D4FFAEA2EBA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Εστία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Αντονέλα</a:t>
            </a:r>
            <a:endParaRPr lang="el-G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Εστία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Εστία  ήταν  η θεά  του  σπιτιού .  Προστάτευε  τα  νοικοκυριά, γι’ αυτό  σ’  όλα  τα σπίτια  υπήρχε  ένας μικρός  βωμός  δικός  της, </a:t>
            </a:r>
            <a:r>
              <a:rPr lang="el-GR" smtClean="0"/>
              <a:t>η  </a:t>
            </a:r>
            <a:r>
              <a:rPr lang="el-GR" smtClean="0"/>
              <a:t>εστία.</a:t>
            </a:r>
            <a:endParaRPr lang="el-GR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Εστία</a:t>
            </a:r>
            <a:endParaRPr lang="el-GR" dirty="0"/>
          </a:p>
        </p:txBody>
      </p:sp>
      <p:pic>
        <p:nvPicPr>
          <p:cNvPr id="4" name="3 - Θέση περιεχομένου" descr="Εστί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1856" y="1970087"/>
            <a:ext cx="2300288" cy="4319588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34</Words>
  <Application>Microsoft Office PowerPoint</Application>
  <PresentationFormat>Προβολή στην οθόνη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Ροή</vt:lpstr>
      <vt:lpstr>Εστία</vt:lpstr>
      <vt:lpstr>Εστία</vt:lpstr>
      <vt:lpstr>Εστία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Εστία</dc:title>
  <dc:creator>Administrator</dc:creator>
  <cp:lastModifiedBy>sotiris_lena</cp:lastModifiedBy>
  <cp:revision>10</cp:revision>
  <dcterms:created xsi:type="dcterms:W3CDTF">2019-10-30T08:59:41Z</dcterms:created>
  <dcterms:modified xsi:type="dcterms:W3CDTF">2019-11-19T15:20:44Z</dcterms:modified>
</cp:coreProperties>
</file>