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1ACCC-4F29-44A4-9C6F-17F5ABC848D6}" type="datetimeFigureOut">
              <a:rPr lang="el-GR" smtClean="0"/>
              <a:pPr/>
              <a:t>13/11/2019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0EA07-2EC0-4431-B01D-3383FC26C7A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1ACCC-4F29-44A4-9C6F-17F5ABC848D6}" type="datetimeFigureOut">
              <a:rPr lang="el-GR" smtClean="0"/>
              <a:pPr/>
              <a:t>13/11/2019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0EA07-2EC0-4431-B01D-3383FC26C7A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1ACCC-4F29-44A4-9C6F-17F5ABC848D6}" type="datetimeFigureOut">
              <a:rPr lang="el-GR" smtClean="0"/>
              <a:pPr/>
              <a:t>13/11/2019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0EA07-2EC0-4431-B01D-3383FC26C7A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1ACCC-4F29-44A4-9C6F-17F5ABC848D6}" type="datetimeFigureOut">
              <a:rPr lang="el-GR" smtClean="0"/>
              <a:pPr/>
              <a:t>13/11/2019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0EA07-2EC0-4431-B01D-3383FC26C7A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1ACCC-4F29-44A4-9C6F-17F5ABC848D6}" type="datetimeFigureOut">
              <a:rPr lang="el-GR" smtClean="0"/>
              <a:pPr/>
              <a:t>13/11/2019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0EA07-2EC0-4431-B01D-3383FC26C7A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1ACCC-4F29-44A4-9C6F-17F5ABC848D6}" type="datetimeFigureOut">
              <a:rPr lang="el-GR" smtClean="0"/>
              <a:pPr/>
              <a:t>13/11/2019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0EA07-2EC0-4431-B01D-3383FC26C7A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1ACCC-4F29-44A4-9C6F-17F5ABC848D6}" type="datetimeFigureOut">
              <a:rPr lang="el-GR" smtClean="0"/>
              <a:pPr/>
              <a:t>13/11/2019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0EA07-2EC0-4431-B01D-3383FC26C7A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1ACCC-4F29-44A4-9C6F-17F5ABC848D6}" type="datetimeFigureOut">
              <a:rPr lang="el-GR" smtClean="0"/>
              <a:pPr/>
              <a:t>13/11/2019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0EA07-2EC0-4431-B01D-3383FC26C7A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1ACCC-4F29-44A4-9C6F-17F5ABC848D6}" type="datetimeFigureOut">
              <a:rPr lang="el-GR" smtClean="0"/>
              <a:pPr/>
              <a:t>13/11/2019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0EA07-2EC0-4431-B01D-3383FC26C7A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1ACCC-4F29-44A4-9C6F-17F5ABC848D6}" type="datetimeFigureOut">
              <a:rPr lang="el-GR" smtClean="0"/>
              <a:pPr/>
              <a:t>13/11/2019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0EA07-2EC0-4431-B01D-3383FC26C7A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Ψαλίδισμα και στρογγύλεμα μίας γωνίας του ορθογωνίου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 τρίγωνο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1ACCC-4F29-44A4-9C6F-17F5ABC848D6}" type="datetimeFigureOut">
              <a:rPr lang="el-GR" smtClean="0"/>
              <a:pPr/>
              <a:t>13/11/2019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CE0EA07-2EC0-4431-B01D-3383FC26C7A0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9 - Ελεύθερη σχεδίαση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- Ελεύθερη σχεδίαση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λεύθερη σχεδίαση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B41ACCC-4F29-44A4-9C6F-17F5ABC848D6}" type="datetimeFigureOut">
              <a:rPr lang="el-GR" smtClean="0"/>
              <a:pPr/>
              <a:t>13/11/2019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CE0EA07-2EC0-4431-B01D-3383FC26C7A0}" type="slidenum">
              <a:rPr lang="el-GR" smtClean="0"/>
              <a:pPr/>
              <a:t>‹#›</a:t>
            </a:fld>
            <a:endParaRPr lang="el-GR"/>
          </a:p>
        </p:txBody>
      </p:sp>
      <p:grpSp>
        <p:nvGrpSpPr>
          <p:cNvPr id="2" name="1 - Ομάδα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- Ελεύθερη σχεδίαση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- Ελεύθερη σχεδίαση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Αφροδίτη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err="1" smtClean="0"/>
              <a:t>Αννα</a:t>
            </a:r>
            <a:r>
              <a:rPr lang="el-GR" dirty="0" smtClean="0"/>
              <a:t>  Μαρία</a:t>
            </a:r>
            <a:endParaRPr lang="el-GR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Αφροδίτη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Η  Αφροδίτη   ήταν  θεά  της ομορφιάς. </a:t>
            </a:r>
          </a:p>
          <a:p>
            <a:pPr>
              <a:buNone/>
            </a:pPr>
            <a:r>
              <a:rPr lang="el-GR" dirty="0" smtClean="0"/>
              <a:t>Γεννήθηκε απ’ τον  αφρό  της  θάλασσα .</a:t>
            </a:r>
          </a:p>
          <a:p>
            <a:pPr>
              <a:buNone/>
            </a:pPr>
            <a:r>
              <a:rPr lang="el-GR" dirty="0" smtClean="0"/>
              <a:t>Ήταν  μητέρα  του  φτερωτού   θεού  Έρωτα , που  με τα</a:t>
            </a:r>
          </a:p>
          <a:p>
            <a:pPr>
              <a:buNone/>
            </a:pPr>
            <a:r>
              <a:rPr lang="el-GR" dirty="0" smtClean="0"/>
              <a:t>Βέλη  του  σημάδευε  τις  καρδιές  των  ανθρώπων</a:t>
            </a:r>
            <a:endParaRPr lang="el-GR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Αφροδίτη</a:t>
            </a:r>
            <a:endParaRPr lang="el-GR" dirty="0"/>
          </a:p>
        </p:txBody>
      </p:sp>
      <p:pic>
        <p:nvPicPr>
          <p:cNvPr id="4" name="3 - Θέση περιεχομένου" descr="Αφροδίτη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34404" y="1935163"/>
            <a:ext cx="2275192" cy="4389437"/>
          </a:xfrm>
        </p:spPr>
      </p:pic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Ροή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Ροή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73</TotalTime>
  <Words>37</Words>
  <Application>Microsoft Office PowerPoint</Application>
  <PresentationFormat>Προβολή στην οθόνη (4:3)</PresentationFormat>
  <Paragraphs>8</Paragraphs>
  <Slides>3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4" baseType="lpstr">
      <vt:lpstr>Ροή</vt:lpstr>
      <vt:lpstr>Αφροδίτη</vt:lpstr>
      <vt:lpstr>Αφροδίτη</vt:lpstr>
      <vt:lpstr>Αφροδίτη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Αφροδίτη</dc:title>
  <dc:creator>Administrator</dc:creator>
  <cp:lastModifiedBy>Administrator</cp:lastModifiedBy>
  <cp:revision>9</cp:revision>
  <dcterms:created xsi:type="dcterms:W3CDTF">2019-10-30T08:59:47Z</dcterms:created>
  <dcterms:modified xsi:type="dcterms:W3CDTF">2019-11-13T09:10:40Z</dcterms:modified>
</cp:coreProperties>
</file>