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4922E0-4A4C-4130-BC7C-1BD7FCD9E950}" type="datetimeFigureOut">
              <a:rPr lang="el-GR" smtClean="0"/>
              <a:pPr/>
              <a:t>22/12/2019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AE9D30-3596-4797-BD56-DD33D86D36E9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Ό  θεός   Άρης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l-GR" dirty="0" smtClean="0"/>
              <a:t>Γιώργος   </a:t>
            </a:r>
            <a:r>
              <a:rPr lang="el-GR" dirty="0" smtClean="0"/>
              <a:t>Θ.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Ό  θεός   </a:t>
            </a:r>
            <a:r>
              <a:rPr lang="el-GR" dirty="0"/>
              <a:t>Ά</a:t>
            </a:r>
            <a:r>
              <a:rPr lang="el-GR" dirty="0" smtClean="0"/>
              <a:t>ρης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  Άρης  ήταν    θεός   του   πολέμου   και    τους    μισούς.   Φορούσε    πάντα    πανοπλία, κρατούσε    όπλα   και   του   άρεσε   να   σκορπά   τον   τρόμο    στους   ανθρώπους.</a:t>
            </a:r>
            <a:endParaRPr lang="el-G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el-GR" dirty="0" smtClean="0"/>
              <a:t>   θεός   Άρης</a:t>
            </a:r>
            <a:endParaRPr lang="el-GR" dirty="0"/>
          </a:p>
        </p:txBody>
      </p:sp>
      <p:pic>
        <p:nvPicPr>
          <p:cNvPr id="4" name="3 - Εικόνα" descr="Άρη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357430"/>
            <a:ext cx="3276600" cy="42291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38</Words>
  <Application>Microsoft Office PowerPoint</Application>
  <PresentationFormat>Προβολή στην οθόνη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Ροή</vt:lpstr>
      <vt:lpstr>Ό  θεός   Άρης</vt:lpstr>
      <vt:lpstr>Ό  θεός   Άρης</vt:lpstr>
      <vt:lpstr>Διαφάνεια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Ό  θεός   αρης</dc:title>
  <dc:creator>user</dc:creator>
  <cp:lastModifiedBy>sotiris_lena</cp:lastModifiedBy>
  <cp:revision>8</cp:revision>
  <dcterms:created xsi:type="dcterms:W3CDTF">2019-11-25T09:04:29Z</dcterms:created>
  <dcterms:modified xsi:type="dcterms:W3CDTF">2019-12-22T21:38:22Z</dcterms:modified>
</cp:coreProperties>
</file>