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0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546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732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6988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748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831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425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6672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7282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80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61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729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93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959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391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07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274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BD808-641E-474C-A727-71FA40748851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B305-7B4D-4484-ACE1-6BB3ECAE23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1347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ΆλλεΣ</a:t>
            </a:r>
            <a:r>
              <a:rPr lang="el-GR" dirty="0" smtClean="0"/>
              <a:t>   </a:t>
            </a:r>
            <a:r>
              <a:rPr lang="el-GR" smtClean="0"/>
              <a:t>μικρότερεΣ   </a:t>
            </a:r>
            <a:r>
              <a:rPr lang="el-GR" dirty="0" err="1" smtClean="0"/>
              <a:t>θεέΣ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Ελένη   και   Σόφη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99664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348706"/>
            <a:ext cx="6096000" cy="3714750"/>
          </a:xfrm>
        </p:spPr>
      </p:pic>
    </p:spTree>
    <p:extLst>
      <p:ext uri="{BB962C8B-B14F-4D97-AF65-F5344CB8AC3E}">
        <p14:creationId xmlns:p14="http://schemas.microsoft.com/office/powerpoint/2010/main" xmlns="" val="30950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Υπήρχαν   και  άλλες  μικρότερες  θεές στη  γη, όπως οι  Μούσες και οι  </a:t>
            </a:r>
            <a:r>
              <a:rPr lang="el-GR" dirty="0" err="1" smtClean="0"/>
              <a:t>χάριτες</a:t>
            </a:r>
            <a:r>
              <a:rPr lang="el-GR" dirty="0" smtClean="0"/>
              <a:t> ,οι  Νύμφες  και  οι   Μοίρες  και  στη  θάλασσα  οι  </a:t>
            </a:r>
            <a:r>
              <a:rPr lang="el-GR" dirty="0" err="1" smtClean="0"/>
              <a:t>Νηρηίδες</a:t>
            </a:r>
            <a:r>
              <a:rPr lang="el-GR" dirty="0" smtClean="0"/>
              <a:t>,  οι  κόρες  του Νηρέα και  πολλές  άλλες.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4883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Ίχνος ατμού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Ίχνος ατμού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Ίχνος ατμού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TM04033937[[fn=ΙΧΝΟΣ ΑΤΜΟΥ]]</Template>
  <TotalTime>77</TotalTime>
  <Words>40</Words>
  <Application>Microsoft Office PowerPoint</Application>
  <PresentationFormat>Προσαρμογή</PresentationFormat>
  <Paragraphs>3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Ίχνος ατμού</vt:lpstr>
      <vt:lpstr>ΆλλεΣ   μικρότερεΣ   θεέΣ</vt:lpstr>
      <vt:lpstr>Διαφάνεια 2</vt:lpstr>
      <vt:lpstr>Διαφάνεια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Άλλες   μικρότερες   θεές</dc:title>
  <dc:creator>User01</dc:creator>
  <cp:lastModifiedBy>sotiris_lena</cp:lastModifiedBy>
  <cp:revision>12</cp:revision>
  <dcterms:created xsi:type="dcterms:W3CDTF">2019-10-30T09:14:02Z</dcterms:created>
  <dcterms:modified xsi:type="dcterms:W3CDTF">2019-11-19T15:20:22Z</dcterms:modified>
</cp:coreProperties>
</file>