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257" r:id="rId3"/>
    <p:sldId id="258" r:id="rId4"/>
    <p:sldId id="259"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p:scale>
          <a:sx n="95" d="100"/>
          <a:sy n="95" d="100"/>
        </p:scale>
        <p:origin x="-130" y="355"/>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l-GR" smtClean="0"/>
              <a:t>Στυλ κύριου τίτλου</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29F55096-FF18-4F4B-AEFC-5C31A3786F75}" type="datetimeFigureOut">
              <a:rPr lang="el-GR" smtClean="0"/>
              <a:pPr/>
              <a:t>23/11/2018</a:t>
            </a:fld>
            <a:endParaRPr lang="el-GR"/>
          </a:p>
        </p:txBody>
      </p:sp>
      <p:sp>
        <p:nvSpPr>
          <p:cNvPr id="5" name="Footer Placeholder 4"/>
          <p:cNvSpPr>
            <a:spLocks noGrp="1"/>
          </p:cNvSpPr>
          <p:nvPr>
            <p:ph type="ftr" sz="quarter" idx="11"/>
          </p:nvPr>
        </p:nvSpPr>
        <p:spPr>
          <a:xfrm>
            <a:off x="1876424" y="5410201"/>
            <a:ext cx="5124886" cy="365125"/>
          </a:xfrm>
        </p:spPr>
        <p:txBody>
          <a:bodyPr/>
          <a:lstStyle/>
          <a:p>
            <a:endParaRPr lang="el-GR"/>
          </a:p>
        </p:txBody>
      </p:sp>
      <p:sp>
        <p:nvSpPr>
          <p:cNvPr id="6" name="Slide Number Placeholder 5"/>
          <p:cNvSpPr>
            <a:spLocks noGrp="1"/>
          </p:cNvSpPr>
          <p:nvPr>
            <p:ph type="sldNum" sz="quarter" idx="12"/>
          </p:nvPr>
        </p:nvSpPr>
        <p:spPr>
          <a:xfrm>
            <a:off x="9896911" y="5410199"/>
            <a:ext cx="771089" cy="365125"/>
          </a:xfrm>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2336447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3496174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3600167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l-GR" smtClean="0"/>
              <a:t>Στυλ κύριου τίτλου</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07EFF-FFF8-4433-B4C0-8370A3B1E56D}" type="slidenum">
              <a:rPr lang="el-GR" smtClean="0"/>
              <a:pPr/>
              <a:t>‹#›</a:t>
            </a:fld>
            <a:endParaRPr lang="el-G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xmlns="" val="1651658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l-GR" smtClean="0"/>
              <a:t>Στυλ κύριου τίτλου</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1488341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l-GR" smtClean="0"/>
              <a:t>Στυλ κύριου τίτλου</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13076296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l-GR" smtClean="0"/>
              <a:t>Στυλ κύριου τίτλου</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smtClean="0"/>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smtClean="0"/>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3" name="Date Placeholder 2"/>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4285254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34270140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317054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158608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l-GR" smtClean="0"/>
              <a:t>Στυλ κύριου τίτλου</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2047548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2407540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141410" y="3073397"/>
            <a:ext cx="4878391" cy="2717801"/>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6172200" y="3073397"/>
            <a:ext cx="4875210" cy="2717801"/>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4111149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2768675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1365804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l-GR" smtClean="0"/>
              <a:t>Στυλ κύριου τίτλου</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3343214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fld id="{29F55096-FF18-4F4B-AEFC-5C31A3786F75}" type="datetimeFigureOut">
              <a:rPr lang="el-GR" smtClean="0"/>
              <a:pPr/>
              <a:t>23/11/2018</a:t>
            </a:fld>
            <a:endParaRPr lang="el-G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730298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9F55096-FF18-4F4B-AEFC-5C31A3786F75}" type="datetimeFigureOut">
              <a:rPr lang="el-GR" smtClean="0"/>
              <a:pPr/>
              <a:t>23/11/2018</a:t>
            </a:fld>
            <a:endParaRPr lang="el-G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0007EFF-FFF8-4433-B4C0-8370A3B1E56D}" type="slidenum">
              <a:rPr lang="el-GR" smtClean="0"/>
              <a:pPr/>
              <a:t>‹#›</a:t>
            </a:fld>
            <a:endParaRPr lang="el-GR"/>
          </a:p>
        </p:txBody>
      </p:sp>
    </p:spTree>
    <p:extLst>
      <p:ext uri="{BB962C8B-B14F-4D97-AF65-F5344CB8AC3E}">
        <p14:creationId xmlns:p14="http://schemas.microsoft.com/office/powerpoint/2010/main" xmlns="" val="2624233929"/>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sz="1800" dirty="0" smtClean="0"/>
              <a:t>Ο ΘΕΟΣ ΠΟΣΕΙΔΩΝΑΣ</a:t>
            </a:r>
            <a:endParaRPr lang="el-GR" sz="1800" dirty="0"/>
          </a:p>
        </p:txBody>
      </p:sp>
      <p:sp>
        <p:nvSpPr>
          <p:cNvPr id="3" name="Υπότιτλος 2"/>
          <p:cNvSpPr>
            <a:spLocks noGrp="1"/>
          </p:cNvSpPr>
          <p:nvPr>
            <p:ph type="subTitle" idx="1"/>
          </p:nvPr>
        </p:nvSpPr>
        <p:spPr/>
        <p:txBody>
          <a:bodyPr/>
          <a:lstStyle/>
          <a:p>
            <a:r>
              <a:rPr lang="el-GR" dirty="0" smtClean="0"/>
              <a:t>ΈκτοραΣ   </a:t>
            </a:r>
            <a:r>
              <a:rPr lang="el-GR" dirty="0" err="1" smtClean="0"/>
              <a:t>ΔημΗτρηΣ</a:t>
            </a:r>
            <a:endParaRPr lang="el-GR" dirty="0"/>
          </a:p>
        </p:txBody>
      </p:sp>
    </p:spTree>
    <p:extLst>
      <p:ext uri="{BB962C8B-B14F-4D97-AF65-F5344CB8AC3E}">
        <p14:creationId xmlns:p14="http://schemas.microsoft.com/office/powerpoint/2010/main" xmlns="" val="261769992"/>
      </p:ext>
    </p:extLst>
  </p:cSld>
  <p:clrMapOvr>
    <a:masterClrMapping/>
  </p:clrMapOvr>
  <mc:AlternateContent xmlns:mc="http://schemas.openxmlformats.org/markup-compatibility/2006">
    <mc:Choice xmlns:p14="http://schemas.microsoft.com/office/powerpoint/2010/main" xmlns=""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Ο  ΘΕΟΣ   ΠΟΣΕΙΔΩΝΑΣ</a:t>
            </a:r>
            <a:endParaRPr lang="el-GR" dirty="0"/>
          </a:p>
        </p:txBody>
      </p:sp>
      <p:sp>
        <p:nvSpPr>
          <p:cNvPr id="3" name="Θέση περιεχομένου 2"/>
          <p:cNvSpPr>
            <a:spLocks noGrp="1"/>
          </p:cNvSpPr>
          <p:nvPr>
            <p:ph idx="1"/>
          </p:nvPr>
        </p:nvSpPr>
        <p:spPr>
          <a:xfrm>
            <a:off x="838200" y="1564367"/>
            <a:ext cx="10515600" cy="4351338"/>
          </a:xfrm>
        </p:spPr>
        <p:txBody>
          <a:bodyPr>
            <a:normAutofit/>
          </a:bodyPr>
          <a:lstStyle/>
          <a:p>
            <a:r>
              <a:rPr lang="el-GR" dirty="0" smtClean="0"/>
              <a:t>Ο Ποσειδώνας ήταν ο θεός  της θάλασσας. Είχε  ένα  λαμπρό  παλάτι  στο  βυθό  και  ζούσε  εκεί  με  τη  γυναίκα  του,  την  Αμφιτρίτη.  Όταν θύμωνε, χτυπούσε  με τη  φοβερή  του  τρίαινα τη  θάλασσα και  σήκωνε  κύματα θεόρατα.   </a:t>
            </a:r>
            <a:endParaRPr lang="el-GR" dirty="0"/>
          </a:p>
        </p:txBody>
      </p:sp>
    </p:spTree>
    <p:extLst>
      <p:ext uri="{BB962C8B-B14F-4D97-AF65-F5344CB8AC3E}">
        <p14:creationId xmlns:p14="http://schemas.microsoft.com/office/powerpoint/2010/main" xmlns="" val="3680272088"/>
      </p:ext>
    </p:extLst>
  </p:cSld>
  <p:clrMapOvr>
    <a:masterClrMapping/>
  </p:clrMapOvr>
  <mc:AlternateContent xmlns:mc="http://schemas.openxmlformats.org/markup-compatibility/2006">
    <mc:Choice xmlns:p14="http://schemas.microsoft.com/office/powerpoint/2010/main" xmlns=""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r>
              <a:rPr lang="el-GR" dirty="0" smtClean="0"/>
              <a:t>Οι  Έλληνες   λάτρευαν  τους  θεούς  και  τις  θεές  τους  σε  λαμπρούς  </a:t>
            </a:r>
            <a:r>
              <a:rPr lang="el-GR" b="1" dirty="0" smtClean="0">
                <a:solidFill>
                  <a:schemeClr val="bg1"/>
                </a:solidFill>
              </a:rPr>
              <a:t>ναούς</a:t>
            </a:r>
            <a:r>
              <a:rPr lang="el-GR" b="1" dirty="0" smtClean="0"/>
              <a:t>,</a:t>
            </a:r>
            <a:r>
              <a:rPr lang="el-GR" dirty="0" smtClean="0"/>
              <a:t>  τους  έφτιαχναν αγάλματα  και  τους πρόσφεραν  </a:t>
            </a:r>
            <a:r>
              <a:rPr lang="el-GR" b="1" dirty="0" smtClean="0">
                <a:solidFill>
                  <a:schemeClr val="bg1"/>
                </a:solidFill>
              </a:rPr>
              <a:t>δώρα</a:t>
            </a:r>
            <a:r>
              <a:rPr lang="el-GR" dirty="0" smtClean="0"/>
              <a:t> και  </a:t>
            </a:r>
            <a:r>
              <a:rPr lang="el-GR" b="1" dirty="0" smtClean="0">
                <a:solidFill>
                  <a:schemeClr val="bg1"/>
                </a:solidFill>
              </a:rPr>
              <a:t>θυσίες .</a:t>
            </a:r>
            <a:endParaRPr lang="el-GR" b="1" dirty="0">
              <a:solidFill>
                <a:schemeClr val="bg1"/>
              </a:solidFill>
            </a:endParaRPr>
          </a:p>
        </p:txBody>
      </p:sp>
    </p:spTree>
    <p:extLst>
      <p:ext uri="{BB962C8B-B14F-4D97-AF65-F5344CB8AC3E}">
        <p14:creationId xmlns:p14="http://schemas.microsoft.com/office/powerpoint/2010/main" xmlns="" val="437630700"/>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6000" smtClean="0"/>
              <a:t>Ο  </a:t>
            </a:r>
            <a:r>
              <a:rPr lang="el-GR" sz="6000" smtClean="0"/>
              <a:t>ΘΕΟΣ </a:t>
            </a:r>
            <a:r>
              <a:rPr lang="el-GR" sz="6000" dirty="0" smtClean="0"/>
              <a:t>ΠΟΣΕΙΔΩΝΑΣ</a:t>
            </a:r>
            <a:endParaRPr lang="el-GR" sz="6000" dirty="0"/>
          </a:p>
        </p:txBody>
      </p:sp>
      <p:pic>
        <p:nvPicPr>
          <p:cNvPr id="4" name="Εικόνα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707828" y="2273439"/>
            <a:ext cx="2386584" cy="3657600"/>
          </a:xfrm>
          <a:prstGeom prst="rect">
            <a:avLst/>
          </a:prstGeom>
        </p:spPr>
      </p:pic>
    </p:spTree>
    <p:extLst>
      <p:ext uri="{BB962C8B-B14F-4D97-AF65-F5344CB8AC3E}">
        <p14:creationId xmlns:p14="http://schemas.microsoft.com/office/powerpoint/2010/main" xmlns="" val="2453522223"/>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Κύκλωμα">
  <a:themeElements>
    <a:clrScheme name="Κύκλωμα">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Κύκλωμα">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Κύκλωμα">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Κύκλωμα</Template>
  <TotalTime>55</TotalTime>
  <Words>75</Words>
  <Application>Microsoft Office PowerPoint</Application>
  <PresentationFormat>Προσαρμογή</PresentationFormat>
  <Paragraphs>6</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Κύκλωμα</vt:lpstr>
      <vt:lpstr>Ο ΘΕΟΣ ΠΟΣΕΙΔΩΝΑΣ</vt:lpstr>
      <vt:lpstr>Ο  ΘΕΟΣ   ΠΟΣΕΙΔΩΝΑΣ</vt:lpstr>
      <vt:lpstr>Διαφάνεια 3</vt:lpstr>
      <vt:lpstr>Ο  ΘΕΟΣ ΠΟΣΕΙΔΩΝΑΣ</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 ΘΕΟΣ ΠΟΣΕΙΔΩΝΑΣ</dc:title>
  <dc:creator>User01</dc:creator>
  <cp:lastModifiedBy>sotiris_lena</cp:lastModifiedBy>
  <cp:revision>9</cp:revision>
  <dcterms:created xsi:type="dcterms:W3CDTF">2018-11-02T08:25:18Z</dcterms:created>
  <dcterms:modified xsi:type="dcterms:W3CDTF">2018-11-23T21:01:05Z</dcterms:modified>
</cp:coreProperties>
</file>