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246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85B8C6-03E3-49D8-B0A2-1E29AEAD06A3}" type="datetimeFigureOut">
              <a:rPr lang="el-GR" smtClean="0"/>
              <a:pPr/>
              <a:t>31/10/2018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ADDF76-8508-47A3-B2C9-734606D54D7E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7851648" cy="1828800"/>
          </a:xfrm>
        </p:spPr>
        <p:txBody>
          <a:bodyPr/>
          <a:lstStyle/>
          <a:p>
            <a:r>
              <a:rPr lang="el-GR" dirty="0" smtClean="0"/>
              <a:t>Ο   Θεός  Ποσειδώνας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00100" y="3357562"/>
            <a:ext cx="7854696" cy="1752600"/>
          </a:xfrm>
        </p:spPr>
        <p:txBody>
          <a:bodyPr/>
          <a:lstStyle/>
          <a:p>
            <a:pPr algn="ctr"/>
            <a:r>
              <a:rPr lang="el-GR" dirty="0" smtClean="0"/>
              <a:t>Αλέξανδρος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 θεός  Ποσειδώνας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   Ποσειδώνας   ήταν    ο θεός   της   θάλασσας.  Είχε   ένα   λαμπρό  παλάτι   στο  βυθό  και   ζούσε  εκεί  με  τη  γυναίκα   του ,  την  Αμφιτρίτη.   Όταν   θύμωνε,   χτυπούσε     με   τη   φοβερή   του  τρίαινα  τη  θάλασσα   και  σήκωνε  κύματα   θεόρατα.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  θεός    Ποσειδώνας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Ποσειδώνα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2928926" y="1857364"/>
            <a:ext cx="2786082" cy="36576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51</Words>
  <Application>Microsoft Office PowerPoint</Application>
  <PresentationFormat>Προβολή στην οθόνη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Ροή</vt:lpstr>
      <vt:lpstr>Ο   Θεός  Ποσειδώνας</vt:lpstr>
      <vt:lpstr>Ο  θεός  Ποσειδώνας</vt:lpstr>
      <vt:lpstr>Ο   θεός    Ποσειδώνας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Θεός  Ποσειδώνας</dc:title>
  <dc:creator>Administrator</dc:creator>
  <cp:lastModifiedBy>Administrator</cp:lastModifiedBy>
  <cp:revision>8</cp:revision>
  <dcterms:created xsi:type="dcterms:W3CDTF">2018-10-24T06:05:27Z</dcterms:created>
  <dcterms:modified xsi:type="dcterms:W3CDTF">2018-10-31T07:38:53Z</dcterms:modified>
</cp:coreProperties>
</file>