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B634EF-FAAD-4B5C-A93B-DABD8BFAE960}" type="datetimeFigureOut">
              <a:rPr lang="el-GR" smtClean="0"/>
              <a:pPr/>
              <a:t>9/11/2018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F3ED82-658D-442F-8CB8-7697EC1942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 θεός  Ερμής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Αλέξης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 θεός  Ερμής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  Ερμής   ήταν    ο  ταχυδρόμος   των   θεών.</a:t>
            </a:r>
          </a:p>
          <a:p>
            <a:r>
              <a:rPr lang="el-GR" dirty="0" smtClean="0"/>
              <a:t>Φορούσε  φτερωτά  σανδάλια, που   τον έφερναν  σε  </a:t>
            </a:r>
            <a:r>
              <a:rPr lang="el-GR" dirty="0" smtClean="0"/>
              <a:t>στεριές   και   θάλασσες, για  να  μεταφέρει   τις  παραγγελίες   </a:t>
            </a:r>
            <a:r>
              <a:rPr lang="el-GR" dirty="0" smtClean="0"/>
              <a:t>  του   Δία. Ήταν  και   θεός   του   εμπορίου. Αυτός   συνόδευε  και  τις  ψυχές  των  νεκρών   στον   κάτω  κόσμο.  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 θεός  Ερμής</a:t>
            </a:r>
            <a:endParaRPr lang="el-GR" dirty="0"/>
          </a:p>
        </p:txBody>
      </p:sp>
      <p:pic>
        <p:nvPicPr>
          <p:cNvPr id="4" name="3 - Θέση περιεχομένου" descr="Ερμή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100" y="1954212"/>
            <a:ext cx="6019800" cy="40005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55</Words>
  <Application>Microsoft Office PowerPoint</Application>
  <PresentationFormat>Προβολή στην οθόνη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Αποκορύφωμα</vt:lpstr>
      <vt:lpstr>Ο  θεός  Ερμής</vt:lpstr>
      <vt:lpstr>Ο  θεός  Ερμής</vt:lpstr>
      <vt:lpstr>Ο  θεός  Ερμής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 θεός  Ερμής</dc:title>
  <dc:creator>Administrator</dc:creator>
  <cp:lastModifiedBy>Administrator</cp:lastModifiedBy>
  <cp:revision>8</cp:revision>
  <dcterms:created xsi:type="dcterms:W3CDTF">2018-11-02T08:11:12Z</dcterms:created>
  <dcterms:modified xsi:type="dcterms:W3CDTF">2018-11-09T08:46:36Z</dcterms:modified>
</cp:coreProperties>
</file>