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5" r:id="rId1"/>
  </p:sldMasterIdLst>
  <p:sldIdLst>
    <p:sldId id="256" r:id="rId2"/>
    <p:sldId id="257" r:id="rId3"/>
    <p:sldId id="258" r:id="rId4"/>
    <p:sldId id="259" r:id="rId5"/>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l-GR" smtClean="0"/>
              <a:t>Στυλ κύριου τίτλου</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n-US" dirty="0"/>
          </a:p>
        </p:txBody>
      </p:sp>
      <p:sp>
        <p:nvSpPr>
          <p:cNvPr id="7" name="Date Placeholder 6"/>
          <p:cNvSpPr>
            <a:spLocks noGrp="1"/>
          </p:cNvSpPr>
          <p:nvPr>
            <p:ph type="dt" sz="half" idx="10"/>
          </p:nvPr>
        </p:nvSpPr>
        <p:spPr/>
        <p:txBody>
          <a:bodyPr/>
          <a:lstStyle/>
          <a:p>
            <a:fld id="{FF2EAA8D-2D10-46DA-A164-CBF2601FE425}" type="datetimeFigureOut">
              <a:rPr lang="el-GR" smtClean="0"/>
              <a:t>23/11/2018</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BD1B29DF-A62B-43A1-B618-238517BF3AEE}" type="slidenum">
              <a:rPr lang="el-GR" smtClean="0"/>
              <a:t>‹#›</a:t>
            </a:fld>
            <a:endParaRPr lang="el-GR"/>
          </a:p>
        </p:txBody>
      </p:sp>
    </p:spTree>
    <p:extLst>
      <p:ext uri="{BB962C8B-B14F-4D97-AF65-F5344CB8AC3E}">
        <p14:creationId xmlns:p14="http://schemas.microsoft.com/office/powerpoint/2010/main" val="2402413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FF2EAA8D-2D10-46DA-A164-CBF2601FE425}" type="datetimeFigureOut">
              <a:rPr lang="el-GR" smtClean="0"/>
              <a:t>23/11/2018</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D1B29DF-A62B-43A1-B618-238517BF3AEE}" type="slidenum">
              <a:rPr lang="el-GR" smtClean="0"/>
              <a:t>‹#›</a:t>
            </a:fld>
            <a:endParaRPr lang="el-GR"/>
          </a:p>
        </p:txBody>
      </p:sp>
    </p:spTree>
    <p:extLst>
      <p:ext uri="{BB962C8B-B14F-4D97-AF65-F5344CB8AC3E}">
        <p14:creationId xmlns:p14="http://schemas.microsoft.com/office/powerpoint/2010/main" val="2383169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l-GR" smtClean="0"/>
              <a:t>Στυλ κύριου τίτλου</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FF2EAA8D-2D10-46DA-A164-CBF2601FE425}" type="datetimeFigureOut">
              <a:rPr lang="el-GR" smtClean="0"/>
              <a:t>23/11/2018</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D1B29DF-A62B-43A1-B618-238517BF3AEE}" type="slidenum">
              <a:rPr lang="el-GR" smtClean="0"/>
              <a:t>‹#›</a:t>
            </a:fld>
            <a:endParaRPr lang="el-GR"/>
          </a:p>
        </p:txBody>
      </p:sp>
    </p:spTree>
    <p:extLst>
      <p:ext uri="{BB962C8B-B14F-4D97-AF65-F5344CB8AC3E}">
        <p14:creationId xmlns:p14="http://schemas.microsoft.com/office/powerpoint/2010/main" val="3679143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l-GR" smtClean="0"/>
              <a:t>Στυλ κύριου τίτλου</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FF2EAA8D-2D10-46DA-A164-CBF2601FE425}" type="datetimeFigureOut">
              <a:rPr lang="el-GR" smtClean="0"/>
              <a:t>23/11/2018</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D1B29DF-A62B-43A1-B618-238517BF3AEE}" type="slidenum">
              <a:rPr lang="el-GR" smtClean="0"/>
              <a:t>‹#›</a:t>
            </a:fld>
            <a:endParaRPr lang="el-GR"/>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8025941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l-GR" smtClean="0"/>
              <a:t>Στυλ κύριου τίτλου</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FF2EAA8D-2D10-46DA-A164-CBF2601FE425}" type="datetimeFigureOut">
              <a:rPr lang="el-GR" smtClean="0"/>
              <a:t>23/11/2018</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D1B29DF-A62B-43A1-B618-238517BF3AEE}" type="slidenum">
              <a:rPr lang="el-GR" smtClean="0"/>
              <a:t>‹#›</a:t>
            </a:fld>
            <a:endParaRPr lang="el-GR"/>
          </a:p>
        </p:txBody>
      </p:sp>
    </p:spTree>
    <p:extLst>
      <p:ext uri="{BB962C8B-B14F-4D97-AF65-F5344CB8AC3E}">
        <p14:creationId xmlns:p14="http://schemas.microsoft.com/office/powerpoint/2010/main" val="16449464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l-GR" smtClean="0"/>
              <a:t>Στυλ κύριου τίτλου</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l-GR" smtClean="0"/>
              <a:t>Στυλ υποδείγματος κειμένου</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l-GR" smtClean="0"/>
              <a:t>Στυλ υποδείγματος κειμένου</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3" name="Date Placeholder 2"/>
          <p:cNvSpPr>
            <a:spLocks noGrp="1"/>
          </p:cNvSpPr>
          <p:nvPr>
            <p:ph type="dt" sz="half" idx="10"/>
          </p:nvPr>
        </p:nvSpPr>
        <p:spPr/>
        <p:txBody>
          <a:bodyPr/>
          <a:lstStyle/>
          <a:p>
            <a:fld id="{FF2EAA8D-2D10-46DA-A164-CBF2601FE425}" type="datetimeFigureOut">
              <a:rPr lang="el-GR" smtClean="0"/>
              <a:t>23/11/2018</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BD1B29DF-A62B-43A1-B618-238517BF3AEE}" type="slidenum">
              <a:rPr lang="el-GR" smtClean="0"/>
              <a:t>‹#›</a:t>
            </a:fld>
            <a:endParaRPr lang="el-GR"/>
          </a:p>
        </p:txBody>
      </p:sp>
    </p:spTree>
    <p:extLst>
      <p:ext uri="{BB962C8B-B14F-4D97-AF65-F5344CB8AC3E}">
        <p14:creationId xmlns:p14="http://schemas.microsoft.com/office/powerpoint/2010/main" val="13244195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l-GR" smtClean="0"/>
              <a:t>Στυλ κύριου τίτλου</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3" name="Date Placeholder 2"/>
          <p:cNvSpPr>
            <a:spLocks noGrp="1"/>
          </p:cNvSpPr>
          <p:nvPr>
            <p:ph type="dt" sz="half" idx="10"/>
          </p:nvPr>
        </p:nvSpPr>
        <p:spPr/>
        <p:txBody>
          <a:bodyPr/>
          <a:lstStyle/>
          <a:p>
            <a:fld id="{FF2EAA8D-2D10-46DA-A164-CBF2601FE425}" type="datetimeFigureOut">
              <a:rPr lang="el-GR" smtClean="0"/>
              <a:t>23/11/2018</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BD1B29DF-A62B-43A1-B618-238517BF3AEE}" type="slidenum">
              <a:rPr lang="el-GR" smtClean="0"/>
              <a:t>‹#›</a:t>
            </a:fld>
            <a:endParaRPr lang="el-GR"/>
          </a:p>
        </p:txBody>
      </p:sp>
    </p:spTree>
    <p:extLst>
      <p:ext uri="{BB962C8B-B14F-4D97-AF65-F5344CB8AC3E}">
        <p14:creationId xmlns:p14="http://schemas.microsoft.com/office/powerpoint/2010/main" val="467251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FF2EAA8D-2D10-46DA-A164-CBF2601FE425}" type="datetimeFigureOut">
              <a:rPr lang="el-GR" smtClean="0"/>
              <a:t>23/11/2018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D1B29DF-A62B-43A1-B618-238517BF3AEE}" type="slidenum">
              <a:rPr lang="el-GR" smtClean="0"/>
              <a:t>‹#›</a:t>
            </a:fld>
            <a:endParaRPr lang="el-GR"/>
          </a:p>
        </p:txBody>
      </p:sp>
    </p:spTree>
    <p:extLst>
      <p:ext uri="{BB962C8B-B14F-4D97-AF65-F5344CB8AC3E}">
        <p14:creationId xmlns:p14="http://schemas.microsoft.com/office/powerpoint/2010/main" val="38697744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FF2EAA8D-2D10-46DA-A164-CBF2601FE425}" type="datetimeFigureOut">
              <a:rPr lang="el-GR" smtClean="0"/>
              <a:t>23/11/2018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D1B29DF-A62B-43A1-B618-238517BF3AEE}" type="slidenum">
              <a:rPr lang="el-GR" smtClean="0"/>
              <a:t>‹#›</a:t>
            </a:fld>
            <a:endParaRPr lang="el-GR"/>
          </a:p>
        </p:txBody>
      </p:sp>
    </p:spTree>
    <p:extLst>
      <p:ext uri="{BB962C8B-B14F-4D97-AF65-F5344CB8AC3E}">
        <p14:creationId xmlns:p14="http://schemas.microsoft.com/office/powerpoint/2010/main" val="3872462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FF2EAA8D-2D10-46DA-A164-CBF2601FE425}" type="datetimeFigureOut">
              <a:rPr lang="el-GR" smtClean="0"/>
              <a:t>23/11/2018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D1B29DF-A62B-43A1-B618-238517BF3AEE}" type="slidenum">
              <a:rPr lang="el-GR" smtClean="0"/>
              <a:t>‹#›</a:t>
            </a:fld>
            <a:endParaRPr lang="el-GR"/>
          </a:p>
        </p:txBody>
      </p:sp>
    </p:spTree>
    <p:extLst>
      <p:ext uri="{BB962C8B-B14F-4D97-AF65-F5344CB8AC3E}">
        <p14:creationId xmlns:p14="http://schemas.microsoft.com/office/powerpoint/2010/main" val="4038270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l-GR" smtClean="0"/>
              <a:t>Στυλ κύριου τίτλου</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FF2EAA8D-2D10-46DA-A164-CBF2601FE425}" type="datetimeFigureOut">
              <a:rPr lang="el-GR" smtClean="0"/>
              <a:t>23/11/2018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D1B29DF-A62B-43A1-B618-238517BF3AEE}" type="slidenum">
              <a:rPr lang="el-GR" smtClean="0"/>
              <a:t>‹#›</a:t>
            </a:fld>
            <a:endParaRPr lang="el-GR"/>
          </a:p>
        </p:txBody>
      </p:sp>
    </p:spTree>
    <p:extLst>
      <p:ext uri="{BB962C8B-B14F-4D97-AF65-F5344CB8AC3E}">
        <p14:creationId xmlns:p14="http://schemas.microsoft.com/office/powerpoint/2010/main" val="1661543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FF2EAA8D-2D10-46DA-A164-CBF2601FE425}" type="datetimeFigureOut">
              <a:rPr lang="el-GR" smtClean="0"/>
              <a:t>23/11/2018</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D1B29DF-A62B-43A1-B618-238517BF3AEE}" type="slidenum">
              <a:rPr lang="el-GR" smtClean="0"/>
              <a:t>‹#›</a:t>
            </a:fld>
            <a:endParaRPr lang="el-GR"/>
          </a:p>
        </p:txBody>
      </p:sp>
    </p:spTree>
    <p:extLst>
      <p:ext uri="{BB962C8B-B14F-4D97-AF65-F5344CB8AC3E}">
        <p14:creationId xmlns:p14="http://schemas.microsoft.com/office/powerpoint/2010/main" val="1573901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120000" y="2505075"/>
            <a:ext cx="5025216"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l-GR" smtClean="0"/>
              <a:t>Στυλ υποδείγματος κειμένου</a:t>
            </a:r>
          </a:p>
        </p:txBody>
      </p:sp>
      <p:sp>
        <p:nvSpPr>
          <p:cNvPr id="6" name="Content Placeholder 5"/>
          <p:cNvSpPr>
            <a:spLocks noGrp="1"/>
          </p:cNvSpPr>
          <p:nvPr>
            <p:ph sz="quarter" idx="4"/>
          </p:nvPr>
        </p:nvSpPr>
        <p:spPr>
          <a:xfrm>
            <a:off x="6319840" y="2505075"/>
            <a:ext cx="503554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FF2EAA8D-2D10-46DA-A164-CBF2601FE425}" type="datetimeFigureOut">
              <a:rPr lang="el-GR" smtClean="0"/>
              <a:t>23/11/2018</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BD1B29DF-A62B-43A1-B618-238517BF3AEE}" type="slidenum">
              <a:rPr lang="el-GR" smtClean="0"/>
              <a:t>‹#›</a:t>
            </a:fld>
            <a:endParaRPr lang="el-GR"/>
          </a:p>
        </p:txBody>
      </p:sp>
    </p:spTree>
    <p:extLst>
      <p:ext uri="{BB962C8B-B14F-4D97-AF65-F5344CB8AC3E}">
        <p14:creationId xmlns:p14="http://schemas.microsoft.com/office/powerpoint/2010/main" val="683675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FF2EAA8D-2D10-46DA-A164-CBF2601FE425}" type="datetimeFigureOut">
              <a:rPr lang="el-GR" smtClean="0"/>
              <a:t>23/11/2018</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BD1B29DF-A62B-43A1-B618-238517BF3AEE}" type="slidenum">
              <a:rPr lang="el-GR" smtClean="0"/>
              <a:t>‹#›</a:t>
            </a:fld>
            <a:endParaRPr lang="el-GR"/>
          </a:p>
        </p:txBody>
      </p:sp>
    </p:spTree>
    <p:extLst>
      <p:ext uri="{BB962C8B-B14F-4D97-AF65-F5344CB8AC3E}">
        <p14:creationId xmlns:p14="http://schemas.microsoft.com/office/powerpoint/2010/main" val="2674839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2EAA8D-2D10-46DA-A164-CBF2601FE425}" type="datetimeFigureOut">
              <a:rPr lang="el-GR" smtClean="0"/>
              <a:t>23/11/2018</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BD1B29DF-A62B-43A1-B618-238517BF3AEE}" type="slidenum">
              <a:rPr lang="el-GR" smtClean="0"/>
              <a:t>‹#›</a:t>
            </a:fld>
            <a:endParaRPr lang="el-GR"/>
          </a:p>
        </p:txBody>
      </p:sp>
    </p:spTree>
    <p:extLst>
      <p:ext uri="{BB962C8B-B14F-4D97-AF65-F5344CB8AC3E}">
        <p14:creationId xmlns:p14="http://schemas.microsoft.com/office/powerpoint/2010/main" val="824110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FF2EAA8D-2D10-46DA-A164-CBF2601FE425}" type="datetimeFigureOut">
              <a:rPr lang="el-GR" smtClean="0"/>
              <a:t>23/11/2018</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D1B29DF-A62B-43A1-B618-238517BF3AEE}" type="slidenum">
              <a:rPr lang="el-GR" smtClean="0"/>
              <a:t>‹#›</a:t>
            </a:fld>
            <a:endParaRPr lang="el-GR"/>
          </a:p>
        </p:txBody>
      </p:sp>
    </p:spTree>
    <p:extLst>
      <p:ext uri="{BB962C8B-B14F-4D97-AF65-F5344CB8AC3E}">
        <p14:creationId xmlns:p14="http://schemas.microsoft.com/office/powerpoint/2010/main" val="310690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FF2EAA8D-2D10-46DA-A164-CBF2601FE425}" type="datetimeFigureOut">
              <a:rPr lang="el-GR" smtClean="0"/>
              <a:t>23/11/2018</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D1B29DF-A62B-43A1-B618-238517BF3AEE}" type="slidenum">
              <a:rPr lang="el-GR" smtClean="0"/>
              <a:t>‹#›</a:t>
            </a:fld>
            <a:endParaRPr lang="el-GR"/>
          </a:p>
        </p:txBody>
      </p:sp>
    </p:spTree>
    <p:extLst>
      <p:ext uri="{BB962C8B-B14F-4D97-AF65-F5344CB8AC3E}">
        <p14:creationId xmlns:p14="http://schemas.microsoft.com/office/powerpoint/2010/main" val="39578455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FF2EAA8D-2D10-46DA-A164-CBF2601FE425}" type="datetimeFigureOut">
              <a:rPr lang="el-GR" smtClean="0"/>
              <a:t>23/11/2018</a:t>
            </a:fld>
            <a:endParaRPr lang="el-G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l-G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BD1B29DF-A62B-43A1-B618-238517BF3AEE}" type="slidenum">
              <a:rPr lang="el-GR" smtClean="0"/>
              <a:t>‹#›</a:t>
            </a:fld>
            <a:endParaRPr lang="el-GR"/>
          </a:p>
        </p:txBody>
      </p:sp>
    </p:spTree>
    <p:extLst>
      <p:ext uri="{BB962C8B-B14F-4D97-AF65-F5344CB8AC3E}">
        <p14:creationId xmlns:p14="http://schemas.microsoft.com/office/powerpoint/2010/main" val="2921356186"/>
      </p:ext>
    </p:extLst>
  </p:cSld>
  <p:clrMap bg1="dk1" tx1="lt1" bg2="dk2" tx2="lt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77" r:id="rId12"/>
    <p:sldLayoutId id="2147483778" r:id="rId13"/>
    <p:sldLayoutId id="2147483779" r:id="rId14"/>
    <p:sldLayoutId id="2147483780" r:id="rId15"/>
    <p:sldLayoutId id="2147483781" r:id="rId16"/>
    <p:sldLayoutId id="2147483782" r:id="rId17"/>
  </p:sldLayoutIdLst>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Ο θεός Δίας</a:t>
            </a:r>
            <a:endParaRPr lang="el-GR" dirty="0"/>
          </a:p>
        </p:txBody>
      </p:sp>
      <p:sp>
        <p:nvSpPr>
          <p:cNvPr id="3" name="Υπότιτλος 2"/>
          <p:cNvSpPr>
            <a:spLocks noGrp="1"/>
          </p:cNvSpPr>
          <p:nvPr>
            <p:ph type="subTitle" idx="1"/>
          </p:nvPr>
        </p:nvSpPr>
        <p:spPr/>
        <p:txBody>
          <a:bodyPr>
            <a:normAutofit fontScale="77500" lnSpcReduction="20000"/>
          </a:bodyPr>
          <a:lstStyle/>
          <a:p>
            <a:r>
              <a:rPr lang="el-GR" dirty="0" smtClean="0"/>
              <a:t>Αλέξανδρος</a:t>
            </a:r>
          </a:p>
          <a:p>
            <a:r>
              <a:rPr lang="el-GR" dirty="0" smtClean="0"/>
              <a:t>Νίκος</a:t>
            </a:r>
            <a:endParaRPr lang="el-GR" dirty="0"/>
          </a:p>
        </p:txBody>
      </p:sp>
    </p:spTree>
    <p:extLst>
      <p:ext uri="{BB962C8B-B14F-4D97-AF65-F5344CB8AC3E}">
        <p14:creationId xmlns:p14="http://schemas.microsoft.com/office/powerpoint/2010/main" val="28307741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Ο  θεός  Δίας</a:t>
            </a:r>
            <a:endParaRPr lang="el-GR" dirty="0"/>
          </a:p>
        </p:txBody>
      </p:sp>
      <p:sp>
        <p:nvSpPr>
          <p:cNvPr id="3" name="Θέση περιεχομένου 2"/>
          <p:cNvSpPr>
            <a:spLocks noGrp="1"/>
          </p:cNvSpPr>
          <p:nvPr>
            <p:ph idx="1"/>
          </p:nvPr>
        </p:nvSpPr>
        <p:spPr>
          <a:xfrm>
            <a:off x="1120000" y="1902898"/>
            <a:ext cx="10233800" cy="4351338"/>
          </a:xfrm>
        </p:spPr>
        <p:txBody>
          <a:bodyPr/>
          <a:lstStyle/>
          <a:p>
            <a:r>
              <a:rPr lang="el-GR" dirty="0" smtClean="0"/>
              <a:t>Ο  Δίας  ή  Ζευς  ήταν  αρχηγός  των  θεών και  των   ανθρώπων. Ήταν θεός του  ουρανού, που  μάζευε  τα  σύννεφα  κι  έστελνε  τη  βροχή στη  γη. Κρατούσε αστροπελέκια  και τα  έριχνε, όταν  θυμωμένος. Λεγόταν  και  Ξένιος  Ζευς, γιατί  προστάτευε  τους  ξένους.</a:t>
            </a:r>
            <a:endParaRPr lang="el-GR" dirty="0"/>
          </a:p>
        </p:txBody>
      </p:sp>
    </p:spTree>
    <p:extLst>
      <p:ext uri="{BB962C8B-B14F-4D97-AF65-F5344CB8AC3E}">
        <p14:creationId xmlns:p14="http://schemas.microsoft.com/office/powerpoint/2010/main" val="3140990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Οι  Έλληνες   λάτρευαν  τους  θεούς  και  τις   θεές   τους   σε  λαμπρούς   ναούς ,τους έφτιαχναν  αγάλματα και τους πρόσφεραν δώρα και θυσίες.</a:t>
            </a:r>
            <a:endParaRPr lang="el-GR" dirty="0"/>
          </a:p>
        </p:txBody>
      </p:sp>
    </p:spTree>
    <p:extLst>
      <p:ext uri="{BB962C8B-B14F-4D97-AF65-F5344CB8AC3E}">
        <p14:creationId xmlns:p14="http://schemas.microsoft.com/office/powerpoint/2010/main" val="13114100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Ο   θεός   Δίας</a:t>
            </a:r>
            <a:endParaRPr lang="el-GR" dirty="0"/>
          </a:p>
        </p:txBody>
      </p:sp>
      <p:pic>
        <p:nvPicPr>
          <p:cNvPr id="4" name="Θέση περιεχομένου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590715" y="1742204"/>
            <a:ext cx="1902224" cy="4351338"/>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210281381"/>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Βάθος">
  <a:themeElements>
    <a:clrScheme name="Βάθος">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Βάθος">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Βάθος">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Βάθος</Template>
  <TotalTime>56</TotalTime>
  <Words>81</Words>
  <Application>Microsoft Office PowerPoint</Application>
  <PresentationFormat>Ευρεία οθόνη</PresentationFormat>
  <Paragraphs>7</Paragraphs>
  <Slides>4</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4</vt:i4>
      </vt:variant>
    </vt:vector>
  </HeadingPairs>
  <TitlesOfParts>
    <vt:vector size="7" baseType="lpstr">
      <vt:lpstr>Arial</vt:lpstr>
      <vt:lpstr>Corbel</vt:lpstr>
      <vt:lpstr>Βάθος</vt:lpstr>
      <vt:lpstr>Ο θεός Δίας</vt:lpstr>
      <vt:lpstr>Ο  θεός  Δίας</vt:lpstr>
      <vt:lpstr>Παρουσίαση του PowerPoint</vt:lpstr>
      <vt:lpstr>Ο   θεός   Δίας</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 θεός Δίας</dc:title>
  <dc:creator>user01</dc:creator>
  <cp:lastModifiedBy>user01</cp:lastModifiedBy>
  <cp:revision>8</cp:revision>
  <dcterms:created xsi:type="dcterms:W3CDTF">2018-11-02T08:25:45Z</dcterms:created>
  <dcterms:modified xsi:type="dcterms:W3CDTF">2018-11-23T08:12:41Z</dcterms:modified>
</cp:coreProperties>
</file>