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FD2E-FB3A-418A-A498-3E2429F48881}" type="datetimeFigureOut">
              <a:rPr lang="el-GR" smtClean="0"/>
              <a:pPr/>
              <a:t>23/11/2018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2ACB-F958-41DB-9259-CF41B0327FA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  <p:transition>
    <p:comb/>
    <p:sndAc>
      <p:stSnd>
        <p:snd r:embed="rId1" name="laser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FD2E-FB3A-418A-A498-3E2429F48881}" type="datetimeFigureOut">
              <a:rPr lang="el-GR" smtClean="0"/>
              <a:pPr/>
              <a:t>23/11/2018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2ACB-F958-41DB-9259-CF41B0327FA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comb/>
    <p:sndAc>
      <p:stSnd>
        <p:snd r:embed="rId1" name="laser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FD2E-FB3A-418A-A498-3E2429F48881}" type="datetimeFigureOut">
              <a:rPr lang="el-GR" smtClean="0"/>
              <a:pPr/>
              <a:t>23/11/2018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2ACB-F958-41DB-9259-CF41B0327FA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comb/>
    <p:sndAc>
      <p:stSnd>
        <p:snd r:embed="rId1" name="laser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FD2E-FB3A-418A-A498-3E2429F48881}" type="datetimeFigureOut">
              <a:rPr lang="el-GR" smtClean="0"/>
              <a:pPr/>
              <a:t>23/11/2018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2ACB-F958-41DB-9259-CF41B0327FA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comb/>
    <p:sndAc>
      <p:stSnd>
        <p:snd r:embed="rId1" name="laser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FD2E-FB3A-418A-A498-3E2429F48881}" type="datetimeFigureOut">
              <a:rPr lang="el-GR" smtClean="0"/>
              <a:pPr/>
              <a:t>23/11/2018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EC52ACB-F958-41DB-9259-CF41B0327FA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  <p:sndAc>
      <p:stSnd>
        <p:snd r:embed="rId1" name="laser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FD2E-FB3A-418A-A498-3E2429F48881}" type="datetimeFigureOut">
              <a:rPr lang="el-GR" smtClean="0"/>
              <a:pPr/>
              <a:t>23/11/2018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2ACB-F958-41DB-9259-CF41B0327FA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comb/>
    <p:sndAc>
      <p:stSnd>
        <p:snd r:embed="rId1" name="laser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FD2E-FB3A-418A-A498-3E2429F48881}" type="datetimeFigureOut">
              <a:rPr lang="el-GR" smtClean="0"/>
              <a:pPr/>
              <a:t>23/11/2018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2ACB-F958-41DB-9259-CF41B0327FA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comb/>
    <p:sndAc>
      <p:stSnd>
        <p:snd r:embed="rId1" name="laser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FD2E-FB3A-418A-A498-3E2429F48881}" type="datetimeFigureOut">
              <a:rPr lang="el-GR" smtClean="0"/>
              <a:pPr/>
              <a:t>23/11/2018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2ACB-F958-41DB-9259-CF41B0327FA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comb/>
    <p:sndAc>
      <p:stSnd>
        <p:snd r:embed="rId1" name="laser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FD2E-FB3A-418A-A498-3E2429F48881}" type="datetimeFigureOut">
              <a:rPr lang="el-GR" smtClean="0"/>
              <a:pPr/>
              <a:t>23/11/2018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2ACB-F958-41DB-9259-CF41B0327FA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comb/>
    <p:sndAc>
      <p:stSnd>
        <p:snd r:embed="rId1" name="laser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FD2E-FB3A-418A-A498-3E2429F48881}" type="datetimeFigureOut">
              <a:rPr lang="el-GR" smtClean="0"/>
              <a:pPr/>
              <a:t>23/11/2018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2ACB-F958-41DB-9259-CF41B0327FA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comb/>
    <p:sndAc>
      <p:stSnd>
        <p:snd r:embed="rId1" name="laser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FD2E-FB3A-418A-A498-3E2429F48881}" type="datetimeFigureOut">
              <a:rPr lang="el-GR" smtClean="0"/>
              <a:pPr/>
              <a:t>23/11/2018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2ACB-F958-41DB-9259-CF41B0327FA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comb/>
    <p:sndAc>
      <p:stSnd>
        <p:snd r:embed="rId1" name="laser.wav" builtIn="1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DE2FD2E-FB3A-418A-A498-3E2429F48881}" type="datetimeFigureOut">
              <a:rPr lang="el-GR" smtClean="0"/>
              <a:pPr/>
              <a:t>23/11/2018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EC52ACB-F958-41DB-9259-CF41B0327FA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ransition>
    <p:comb/>
    <p:sndAc>
      <p:stSnd>
        <p:snd r:embed="rId13" name="laser.wav" builtIn="1"/>
      </p:stSnd>
    </p:sndAc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Ο θεός  Ήφαιστος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Ηλίας</a:t>
            </a:r>
          </a:p>
          <a:p>
            <a:r>
              <a:rPr lang="el-GR" dirty="0" smtClean="0"/>
              <a:t>Γιάννης</a:t>
            </a:r>
            <a:endParaRPr lang="el-GR" dirty="0"/>
          </a:p>
        </p:txBody>
      </p:sp>
    </p:spTree>
  </p:cSld>
  <p:clrMapOvr>
    <a:masterClrMapping/>
  </p:clrMapOvr>
  <p:transition>
    <p:strips dir="rd"/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  θεός  Ήφαιστος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mtClean="0"/>
              <a:t>     Ο  </a:t>
            </a:r>
            <a:r>
              <a:rPr lang="el-GR" dirty="0" smtClean="0"/>
              <a:t>Ήφαιστος ήταν θεός της φωτιάς και των μετάλλων. Σε μια  σπηλιά στον  Όλυμπο  είχε  το  εργαστήρι  του,  όπου έλιωνε τα  μέταλλα κι έφτιαχνε πράγματα περίτεχνα.  Ήταν  κουτσός,  γιατί κάποτε ο Δίας θύμωσε και  τον πέταξε  απ’ την κορφή του Ολύμπου στη  Λήμνο  κι έτσι χτύπησε  το πόδι  του.</a:t>
            </a:r>
            <a:endParaRPr lang="el-GR" dirty="0"/>
          </a:p>
        </p:txBody>
      </p:sp>
    </p:spTree>
  </p:cSld>
  <p:clrMapOvr>
    <a:masterClrMapping/>
  </p:clrMapOvr>
  <p:transition>
    <p:comb/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 </a:t>
            </a:r>
            <a:r>
              <a:rPr lang="el-GR" dirty="0" smtClean="0"/>
              <a:t>Θ</a:t>
            </a:r>
            <a:r>
              <a:rPr lang="el-GR" dirty="0" smtClean="0"/>
              <a:t>ΕΟΣ  ΉΦΑΙΣΤΟΣ</a:t>
            </a:r>
            <a:endParaRPr lang="el-GR" dirty="0"/>
          </a:p>
        </p:txBody>
      </p:sp>
      <p:pic>
        <p:nvPicPr>
          <p:cNvPr id="4" name="3 - Θέση περιεχομένου" descr="Ήφαιστος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175847" y="1600200"/>
            <a:ext cx="2792305" cy="47085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newsflash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Προσαρμοσμένος 3">
      <a:dk1>
        <a:srgbClr val="FFCBCC"/>
      </a:dk1>
      <a:lt1>
        <a:srgbClr val="FF9999"/>
      </a:lt1>
      <a:dk2>
        <a:srgbClr val="FF6566"/>
      </a:dk2>
      <a:lt2>
        <a:srgbClr val="BF0000"/>
      </a:lt2>
      <a:accent1>
        <a:srgbClr val="FF0000"/>
      </a:accent1>
      <a:accent2>
        <a:srgbClr val="7F0000"/>
      </a:accent2>
      <a:accent3>
        <a:srgbClr val="364E8D"/>
      </a:accent3>
      <a:accent4>
        <a:srgbClr val="637DC2"/>
      </a:accent4>
      <a:accent5>
        <a:srgbClr val="CCD4EB"/>
      </a:accent5>
      <a:accent6>
        <a:srgbClr val="DDE2F1"/>
      </a:accent6>
      <a:hlink>
        <a:srgbClr val="EEF0F8"/>
      </a:hlink>
      <a:folHlink>
        <a:srgbClr val="AAB8DE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67</Words>
  <Application>Microsoft Office PowerPoint</Application>
  <PresentationFormat>Προβολή στην οθόνη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Αποκορύφωμα</vt:lpstr>
      <vt:lpstr>Ο θεός  Ήφαιστος</vt:lpstr>
      <vt:lpstr>Ο  θεός  Ήφαιστος </vt:lpstr>
      <vt:lpstr>Ο  ΘΕΟΣ  ΉΦΑΙΣΤΟΣ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θεός  Ήφαιστος</dc:title>
  <dc:creator>Administrator</dc:creator>
  <cp:lastModifiedBy>sotiris_lena</cp:lastModifiedBy>
  <cp:revision>11</cp:revision>
  <dcterms:created xsi:type="dcterms:W3CDTF">2018-11-02T08:13:41Z</dcterms:created>
  <dcterms:modified xsi:type="dcterms:W3CDTF">2018-11-23T21:00:08Z</dcterms:modified>
</cp:coreProperties>
</file>