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3304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9450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5902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65792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42340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84567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46081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666600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6973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598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3582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1815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30099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3014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03998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813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6514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BA06-09AB-4708-B53D-5635FF23DAA5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19F1A-B535-4CE7-AFB1-A0B5A056FCD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471805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 </a:t>
            </a:r>
            <a:r>
              <a:rPr lang="el-GR" sz="3600" dirty="0" smtClean="0"/>
              <a:t>Ο</a:t>
            </a:r>
            <a:r>
              <a:rPr lang="el-GR" sz="3600" dirty="0" smtClean="0"/>
              <a:t> </a:t>
            </a:r>
            <a:r>
              <a:rPr lang="el-GR" sz="3600" dirty="0" smtClean="0"/>
              <a:t>θεός Άρης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Ιωάννης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xmlns="" val="3377257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θεός Άρης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599316"/>
          </a:xfrm>
        </p:spPr>
        <p:txBody>
          <a:bodyPr/>
          <a:lstStyle/>
          <a:p>
            <a:r>
              <a:rPr lang="el-GR" dirty="0" smtClean="0"/>
              <a:t>Ο Άρης ήταν θεός του πολέμου και του μίσους. Φορούσε πάντα πανοπλία κρατούσε όπλα και του άρεσε να σκορπά τρόμο στους</a:t>
            </a:r>
          </a:p>
          <a:p>
            <a:pPr marL="0" indent="0">
              <a:buNone/>
            </a:pPr>
            <a:r>
              <a:rPr lang="el-GR" dirty="0" smtClean="0"/>
              <a:t>   </a:t>
            </a:r>
            <a:r>
              <a:rPr lang="el-GR" dirty="0" smtClean="0"/>
              <a:t>α</a:t>
            </a:r>
            <a:r>
              <a:rPr lang="el-GR" dirty="0" smtClean="0"/>
              <a:t>νθρώπους</a:t>
            </a:r>
            <a:r>
              <a:rPr lang="el-GR" dirty="0" smtClean="0"/>
              <a:t>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475679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Έλληνες λάτρευαν τους θεούς και τις θεές τους σε λαμπρούς ναούς ,τους έφτιαχναν αγάλματα και τους πρόσφεραν δώρα </a:t>
            </a:r>
            <a:r>
              <a:rPr lang="el-GR" smtClean="0"/>
              <a:t>και θυσίες.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397696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ΘΕΟΣ ΑΡΗΣ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93834" y="2336800"/>
            <a:ext cx="2788308" cy="3598863"/>
          </a:xfrm>
        </p:spPr>
      </p:pic>
    </p:spTree>
    <p:extLst>
      <p:ext uri="{BB962C8B-B14F-4D97-AF65-F5344CB8AC3E}">
        <p14:creationId xmlns:p14="http://schemas.microsoft.com/office/powerpoint/2010/main" xmlns="" val="14570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Βερολίνο">
  <a:themeElements>
    <a:clrScheme name="Βερολίνο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Βερολίνο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TM04033917[[fn=Βερολίνο]]</Template>
  <TotalTime>49</TotalTime>
  <Words>58</Words>
  <Application>Microsoft Office PowerPoint</Application>
  <PresentationFormat>Προσαρμογή</PresentationFormat>
  <Paragraphs>7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Βερολίνο</vt:lpstr>
      <vt:lpstr> Ο θεός Άρης</vt:lpstr>
      <vt:lpstr>Ο θεός Άρης</vt:lpstr>
      <vt:lpstr>Διαφάνεια 3</vt:lpstr>
      <vt:lpstr>ΘΕΟΣ ΑΡΗΣ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user01</dc:creator>
  <cp:lastModifiedBy>sotiris_lena</cp:lastModifiedBy>
  <cp:revision>9</cp:revision>
  <dcterms:created xsi:type="dcterms:W3CDTF">2018-11-02T08:14:21Z</dcterms:created>
  <dcterms:modified xsi:type="dcterms:W3CDTF">2018-11-23T20:56:46Z</dcterms:modified>
</cp:coreProperties>
</file>