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5"/>
  </p:handout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60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23479D-6205-4129-8CD9-05A0531C9EBA}" type="datetimeFigureOut">
              <a:rPr lang="el-GR" smtClean="0"/>
              <a:pPr/>
              <a:t>23/11/2018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205756-FACF-41DD-B53D-23FF982FD802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1BB0-8314-4AC9-B9C7-1D65CB1F8EBA}" type="datetimeFigureOut">
              <a:rPr lang="el-GR" smtClean="0"/>
              <a:pPr/>
              <a:t>23/11/2018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3DF3C-D024-49B6-94A8-8E58A4769B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1BB0-8314-4AC9-B9C7-1D65CB1F8EBA}" type="datetimeFigureOut">
              <a:rPr lang="el-GR" smtClean="0"/>
              <a:pPr/>
              <a:t>23/11/2018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3DF3C-D024-49B6-94A8-8E58A4769B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1BB0-8314-4AC9-B9C7-1D65CB1F8EBA}" type="datetimeFigureOut">
              <a:rPr lang="el-GR" smtClean="0"/>
              <a:pPr/>
              <a:t>23/11/2018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3DF3C-D024-49B6-94A8-8E58A4769B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1BB0-8314-4AC9-B9C7-1D65CB1F8EBA}" type="datetimeFigureOut">
              <a:rPr lang="el-GR" smtClean="0"/>
              <a:pPr/>
              <a:t>23/11/2018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3DF3C-D024-49B6-94A8-8E58A4769B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- Ελεύθερη σχεδίαση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1BB0-8314-4AC9-B9C7-1D65CB1F8EBA}" type="datetimeFigureOut">
              <a:rPr lang="el-GR" smtClean="0"/>
              <a:pPr/>
              <a:t>23/11/2018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3DF3C-D024-49B6-94A8-8E58A4769B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1BB0-8314-4AC9-B9C7-1D65CB1F8EBA}" type="datetimeFigureOut">
              <a:rPr lang="el-GR" smtClean="0"/>
              <a:pPr/>
              <a:t>23/11/2018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3DF3C-D024-49B6-94A8-8E58A4769B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1BB0-8314-4AC9-B9C7-1D65CB1F8EBA}" type="datetimeFigureOut">
              <a:rPr lang="el-GR" smtClean="0"/>
              <a:pPr/>
              <a:t>23/11/2018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3DF3C-D024-49B6-94A8-8E58A4769B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1BB0-8314-4AC9-B9C7-1D65CB1F8EBA}" type="datetimeFigureOut">
              <a:rPr lang="el-GR" smtClean="0"/>
              <a:pPr/>
              <a:t>23/11/2018</a:t>
            </a:fld>
            <a:endParaRPr lang="el-GR"/>
          </a:p>
        </p:txBody>
      </p:sp>
      <p:sp>
        <p:nvSpPr>
          <p:cNvPr id="8" name="7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D13DF3C-D024-49B6-94A8-8E58A4769B30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8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1BB0-8314-4AC9-B9C7-1D65CB1F8EBA}" type="datetimeFigureOut">
              <a:rPr lang="el-GR" smtClean="0"/>
              <a:pPr/>
              <a:t>23/11/2018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3DF3C-D024-49B6-94A8-8E58A4769B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41BB0-8314-4AC9-B9C7-1D65CB1F8EBA}" type="datetimeFigureOut">
              <a:rPr lang="el-GR" smtClean="0"/>
              <a:pPr/>
              <a:t>23/11/2018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3D13DF3C-D024-49B6-94A8-8E58A4769B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8CE41BB0-8314-4AC9-B9C7-1D65CB1F8EBA}" type="datetimeFigureOut">
              <a:rPr lang="el-GR" smtClean="0"/>
              <a:pPr/>
              <a:t>23/11/2018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3DF3C-D024-49B6-94A8-8E58A4769B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- Ελεύθερη σχεδίαση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- Ελεύθερη σχεδίαση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CE41BB0-8314-4AC9-B9C7-1D65CB1F8EBA}" type="datetimeFigureOut">
              <a:rPr lang="el-GR" smtClean="0"/>
              <a:pPr/>
              <a:t>23/11/2018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3D13DF3C-D024-49B6-94A8-8E58A4769B30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ΘεόΣ  ΆρηΣ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Παναγιώτης</a:t>
            </a:r>
            <a:endParaRPr lang="el-G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 θεός  Άρης 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  Άρης  ήταν   θεός  του   πολέμου  και  του  μίσους. Φορούσε   πάντα  πανοπλία  κρατούσε  όπλα  και  του  άρεσε  να σκορπά  τον   τρόμο  στους  ανθρώπους.</a:t>
            </a:r>
            <a:endParaRPr lang="el-G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428860" y="274638"/>
            <a:ext cx="5495940" cy="1143000"/>
          </a:xfrm>
        </p:spPr>
        <p:txBody>
          <a:bodyPr/>
          <a:lstStyle/>
          <a:p>
            <a:r>
              <a:rPr lang="el-GR" dirty="0" smtClean="0"/>
              <a:t>Ο  θεός  </a:t>
            </a:r>
            <a:r>
              <a:rPr lang="el-GR" dirty="0"/>
              <a:t>Ά</a:t>
            </a:r>
            <a:r>
              <a:rPr lang="el-GR" dirty="0" smtClean="0"/>
              <a:t>ρης</a:t>
            </a:r>
            <a:endParaRPr lang="el-GR" dirty="0"/>
          </a:p>
        </p:txBody>
      </p:sp>
      <p:pic>
        <p:nvPicPr>
          <p:cNvPr id="4" name="3 - Θέση περιεχομένου" descr="Άρης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52700" y="1748631"/>
            <a:ext cx="3276600" cy="4229100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Τεχνικό">
  <a:themeElements>
    <a:clrScheme name="Τεχνικό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Τεχνικό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Τεχνικό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63</TotalTime>
  <Words>34</Words>
  <Application>Microsoft Office PowerPoint</Application>
  <PresentationFormat>Προβολή στην οθόνη (4:3)</PresentationFormat>
  <Paragraphs>5</Paragraphs>
  <Slides>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4" baseType="lpstr">
      <vt:lpstr>Τεχνικό</vt:lpstr>
      <vt:lpstr>ΘεόΣ  ΆρηΣ</vt:lpstr>
      <vt:lpstr>Ο θεός  Άρης  </vt:lpstr>
      <vt:lpstr>Ο  θεός  Άρης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Θεός  ΄Αρης</dc:title>
  <dc:creator>Administrator</dc:creator>
  <cp:lastModifiedBy>sotiris_lena</cp:lastModifiedBy>
  <cp:revision>8</cp:revision>
  <dcterms:created xsi:type="dcterms:W3CDTF">2018-10-24T06:05:32Z</dcterms:created>
  <dcterms:modified xsi:type="dcterms:W3CDTF">2018-11-23T21:13:51Z</dcterms:modified>
</cp:coreProperties>
</file>