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301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941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2831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1071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6854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482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8337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6066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84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786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97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587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061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43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08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27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786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C358DA-5EC7-4902-95B8-E45EF89571C5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8F30F-789C-4001-8C3C-E3C5242D5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283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θεά  </a:t>
            </a:r>
            <a:r>
              <a:rPr lang="el-GR" dirty="0" smtClean="0"/>
              <a:t>Εστία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41321" y="4777381"/>
            <a:ext cx="8825658" cy="861420"/>
          </a:xfrm>
        </p:spPr>
        <p:txBody>
          <a:bodyPr/>
          <a:lstStyle/>
          <a:p>
            <a:r>
              <a:rPr lang="el-GR" dirty="0" smtClean="0"/>
              <a:t>Άννα</a:t>
            </a:r>
          </a:p>
          <a:p>
            <a:r>
              <a:rPr lang="el-GR" dirty="0" smtClean="0"/>
              <a:t>Κωνσταντίνος	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90635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 θεά  Εστία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  Εστία   ήταν η θεά του σπιτιού. Προστάτευε τα νοικοκυριά, γι’ αυτό σ’ όλα τα σπίτια  υπήρχε  ένας μικρός βωμός δικός της, η </a:t>
            </a:r>
            <a:r>
              <a:rPr lang="el-GR" dirty="0" smtClean="0"/>
              <a:t> </a:t>
            </a:r>
            <a:r>
              <a:rPr lang="el-GR" dirty="0" smtClean="0"/>
              <a:t>εστία.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7330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72122" y="286668"/>
            <a:ext cx="9404723" cy="1400530"/>
          </a:xfrm>
        </p:spPr>
        <p:txBody>
          <a:bodyPr/>
          <a:lstStyle/>
          <a:p>
            <a:r>
              <a:rPr lang="el-GR" dirty="0" smtClean="0"/>
              <a:t>Θεά    Εστία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040" y="2086444"/>
            <a:ext cx="2234347" cy="4195762"/>
          </a:xfrm>
        </p:spPr>
      </p:pic>
    </p:spTree>
    <p:extLst>
      <p:ext uri="{BB962C8B-B14F-4D97-AF65-F5344CB8AC3E}">
        <p14:creationId xmlns:p14="http://schemas.microsoft.com/office/powerpoint/2010/main" val="3316399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</TotalTime>
  <Words>40</Words>
  <Application>Microsoft Office PowerPoint</Application>
  <PresentationFormat>Ευρεία οθόνη</PresentationFormat>
  <Paragraphs>6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Ιόν</vt:lpstr>
      <vt:lpstr>Η θεά  Εστία</vt:lpstr>
      <vt:lpstr>Η  θεά  Εστία</vt:lpstr>
      <vt:lpstr>Θεά    Εστία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θεά  Εστία</dc:title>
  <dc:creator>User01</dc:creator>
  <cp:lastModifiedBy>User01</cp:lastModifiedBy>
  <cp:revision>8</cp:revision>
  <dcterms:created xsi:type="dcterms:W3CDTF">2018-10-24T06:13:23Z</dcterms:created>
  <dcterms:modified xsi:type="dcterms:W3CDTF">2018-10-31T07:33:38Z</dcterms:modified>
</cp:coreProperties>
</file>