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DAF5-05EC-42D8-B7A3-8B6DB0EEEFDA}" type="datetimeFigureOut">
              <a:rPr lang="el-GR" smtClean="0"/>
              <a:pPr/>
              <a:t>21/11/2018</a:t>
            </a:fld>
            <a:endParaRPr lang="el-G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41875C-81CE-4804-82F7-AAC10F8B128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DAF5-05EC-42D8-B7A3-8B6DB0EEEFDA}" type="datetimeFigureOut">
              <a:rPr lang="el-GR" smtClean="0"/>
              <a:pPr/>
              <a:t>21/11/2018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875C-81CE-4804-82F7-AAC10F8B12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DAF5-05EC-42D8-B7A3-8B6DB0EEEFDA}" type="datetimeFigureOut">
              <a:rPr lang="el-GR" smtClean="0"/>
              <a:pPr/>
              <a:t>21/11/2018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875C-81CE-4804-82F7-AAC10F8B12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24EDAF5-05EC-42D8-B7A3-8B6DB0EEEFDA}" type="datetimeFigureOut">
              <a:rPr lang="el-GR" smtClean="0"/>
              <a:pPr/>
              <a:t>21/11/2018</a:t>
            </a:fld>
            <a:endParaRPr lang="el-G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F41875C-81CE-4804-82F7-AAC10F8B128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DAF5-05EC-42D8-B7A3-8B6DB0EEEFDA}" type="datetimeFigureOut">
              <a:rPr lang="el-GR" smtClean="0"/>
              <a:pPr/>
              <a:t>21/11/2018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875C-81CE-4804-82F7-AAC10F8B128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DAF5-05EC-42D8-B7A3-8B6DB0EEEFDA}" type="datetimeFigureOut">
              <a:rPr lang="el-GR" smtClean="0"/>
              <a:pPr/>
              <a:t>21/11/2018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875C-81CE-4804-82F7-AAC10F8B128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875C-81CE-4804-82F7-AAC10F8B128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DAF5-05EC-42D8-B7A3-8B6DB0EEEFDA}" type="datetimeFigureOut">
              <a:rPr lang="el-GR" smtClean="0"/>
              <a:pPr/>
              <a:t>21/11/2018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DAF5-05EC-42D8-B7A3-8B6DB0EEEFDA}" type="datetimeFigureOut">
              <a:rPr lang="el-GR" smtClean="0"/>
              <a:pPr/>
              <a:t>21/11/2018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875C-81CE-4804-82F7-AAC10F8B128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DAF5-05EC-42D8-B7A3-8B6DB0EEEFDA}" type="datetimeFigureOut">
              <a:rPr lang="el-GR" smtClean="0"/>
              <a:pPr/>
              <a:t>21/11/2018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875C-81CE-4804-82F7-AAC10F8B12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24EDAF5-05EC-42D8-B7A3-8B6DB0EEEFDA}" type="datetimeFigureOut">
              <a:rPr lang="el-GR" smtClean="0"/>
              <a:pPr/>
              <a:t>21/11/2018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F41875C-81CE-4804-82F7-AAC10F8B128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DAF5-05EC-42D8-B7A3-8B6DB0EEEFDA}" type="datetimeFigureOut">
              <a:rPr lang="el-GR" smtClean="0"/>
              <a:pPr/>
              <a:t>21/11/2018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41875C-81CE-4804-82F7-AAC10F8B128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24EDAF5-05EC-42D8-B7A3-8B6DB0EEEFDA}" type="datetimeFigureOut">
              <a:rPr lang="el-GR" smtClean="0"/>
              <a:pPr/>
              <a:t>21/11/2018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F41875C-81CE-4804-82F7-AAC10F8B128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Γιώργος </a:t>
            </a:r>
          </a:p>
          <a:p>
            <a:r>
              <a:rPr lang="el-GR" dirty="0" smtClean="0"/>
              <a:t>Χαρά</a:t>
            </a: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θεά Άρτεμης</a:t>
            </a:r>
            <a:endParaRPr lang="el-G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Άρτεμη ήταν θεά του κυνηγιού κι αδελφή του Απόλλωνα. Όλη τη μέρα τριγύριζε στα </a:t>
            </a:r>
          </a:p>
          <a:p>
            <a:r>
              <a:rPr lang="el-GR" dirty="0" smtClean="0"/>
              <a:t>δάση με το τόξο και τα βέλη της. Προστάτευε τα δάση  κι όλα τα άγρια ζώα.</a:t>
            </a:r>
          </a:p>
          <a:p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θεά Άρτεμη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Άρτεμι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1556792"/>
            <a:ext cx="3429000" cy="4572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θεά Άρτεμη</a:t>
            </a:r>
            <a:endParaRPr lang="el-GR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57</TotalTime>
  <Words>45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Paper</vt:lpstr>
      <vt:lpstr>Η θεά Άρτεμης</vt:lpstr>
      <vt:lpstr>Η θεά Άρτεμη</vt:lpstr>
      <vt:lpstr>Η θεά Άρτεμη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θεά Άρτεμης</dc:title>
  <dc:creator> </dc:creator>
  <cp:lastModifiedBy> </cp:lastModifiedBy>
  <cp:revision>9</cp:revision>
  <dcterms:created xsi:type="dcterms:W3CDTF">2018-10-24T06:06:16Z</dcterms:created>
  <dcterms:modified xsi:type="dcterms:W3CDTF">2018-11-21T07:20:01Z</dcterms:modified>
</cp:coreProperties>
</file>