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258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79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4723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630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3065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0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53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1017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884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1441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527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897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957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278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497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871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765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D3929BF-6B86-4164-8367-4AC0C0783271}" type="datetimeFigureOut">
              <a:rPr lang="el-GR" smtClean="0"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4B40D-CE62-44C3-B039-9850FB26E8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99732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 θεά  </a:t>
            </a:r>
            <a:r>
              <a:rPr lang="el-GR" dirty="0"/>
              <a:t>Ά</a:t>
            </a:r>
            <a:r>
              <a:rPr lang="el-GR" dirty="0" smtClean="0"/>
              <a:t>ρτεμη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Δανάη</a:t>
            </a:r>
          </a:p>
          <a:p>
            <a:r>
              <a:rPr lang="el-GR" dirty="0" smtClean="0"/>
              <a:t>Ζέτα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957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 θεά  Άρτεμη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  Άρτεμη    ήταν    θεά  του   κυνηγιού   κι   αδερφή   του     Απόλλωνα. Όλη τη μέρα τριγύριζε στα  δάση  με  το  τόξο  και  τα   βέλη  της.  Προστάτευε  τα  δάση  κι  όλα  τα άγρια  ζώα.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436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,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Υπήρχαν  και  πολλές  άλλες   μικρότερες   θεές    στη   γη,  όπως  οι  Μούσες  και  οι   </a:t>
            </a:r>
            <a:r>
              <a:rPr lang="el-GR" dirty="0" err="1"/>
              <a:t>Χ</a:t>
            </a:r>
            <a:r>
              <a:rPr lang="el-GR" dirty="0" err="1" smtClean="0"/>
              <a:t>άριτες</a:t>
            </a:r>
            <a:r>
              <a:rPr lang="el-GR" dirty="0" smtClean="0"/>
              <a:t>,  οι  Νύμφες    και    οι  Μοίρες,  και  στη  θάλασσα   οι   </a:t>
            </a:r>
            <a:r>
              <a:rPr lang="el-GR" dirty="0" err="1" smtClean="0"/>
              <a:t>Νηρηίδες</a:t>
            </a:r>
            <a:r>
              <a:rPr lang="el-GR" dirty="0" smtClean="0"/>
              <a:t>,  οι  κόρες    του   Νηρέα    και   πολλές   άλλες. Οι  Έλληνες  λάτρευαν  τους   θεούς   και   τις   θεές   τους   σε λαμπρούς   ναούς, τους  έφτιαχνα  αγάλματα  και τους  πρόσφεραν δώρα  και  θυσίες.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486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Θεά  Άρτεμη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477" y="2052638"/>
            <a:ext cx="3146821" cy="4195762"/>
          </a:xfrm>
        </p:spPr>
      </p:pic>
    </p:spTree>
    <p:extLst>
      <p:ext uri="{BB962C8B-B14F-4D97-AF65-F5344CB8AC3E}">
        <p14:creationId xmlns:p14="http://schemas.microsoft.com/office/powerpoint/2010/main" val="310213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104</Words>
  <Application>Microsoft Office PowerPoint</Application>
  <PresentationFormat>Ευρεία οθόνη</PresentationFormat>
  <Paragraphs>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Ιόν</vt:lpstr>
      <vt:lpstr>Η  θεά  Άρτεμη </vt:lpstr>
      <vt:lpstr>Η  θεά  Άρτεμη</vt:lpstr>
      <vt:lpstr>,</vt:lpstr>
      <vt:lpstr>Θεά  Άρτεμη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 θεά  Άρτεμη</dc:title>
  <dc:creator>User01</dc:creator>
  <cp:lastModifiedBy>User01</cp:lastModifiedBy>
  <cp:revision>8</cp:revision>
  <dcterms:created xsi:type="dcterms:W3CDTF">2018-11-02T08:24:58Z</dcterms:created>
  <dcterms:modified xsi:type="dcterms:W3CDTF">2018-11-23T08:24:49Z</dcterms:modified>
</cp:coreProperties>
</file>